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5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6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0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1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2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3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24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25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26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27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8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2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30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08" r:id="rId3"/>
    <p:sldId id="309" r:id="rId4"/>
    <p:sldId id="320" r:id="rId5"/>
    <p:sldId id="328" r:id="rId6"/>
    <p:sldId id="350" r:id="rId7"/>
    <p:sldId id="329" r:id="rId8"/>
    <p:sldId id="344" r:id="rId9"/>
    <p:sldId id="347" r:id="rId10"/>
    <p:sldId id="348" r:id="rId11"/>
    <p:sldId id="349" r:id="rId12"/>
    <p:sldId id="351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24" r:id="rId22"/>
    <p:sldId id="330" r:id="rId23"/>
    <p:sldId id="331" r:id="rId24"/>
    <p:sldId id="332" r:id="rId25"/>
    <p:sldId id="333" r:id="rId26"/>
    <p:sldId id="311" r:id="rId27"/>
    <p:sldId id="266" r:id="rId28"/>
    <p:sldId id="316" r:id="rId29"/>
    <p:sldId id="317" r:id="rId30"/>
    <p:sldId id="318" r:id="rId31"/>
    <p:sldId id="319" r:id="rId32"/>
    <p:sldId id="303" r:id="rId33"/>
    <p:sldId id="271" r:id="rId34"/>
    <p:sldId id="292" r:id="rId35"/>
    <p:sldId id="272" r:id="rId36"/>
    <p:sldId id="273" r:id="rId37"/>
    <p:sldId id="304" r:id="rId38"/>
    <p:sldId id="312" r:id="rId39"/>
    <p:sldId id="313" r:id="rId40"/>
    <p:sldId id="314" r:id="rId41"/>
    <p:sldId id="315" r:id="rId42"/>
    <p:sldId id="305" r:id="rId43"/>
    <p:sldId id="288" r:id="rId44"/>
    <p:sldId id="295" r:id="rId45"/>
    <p:sldId id="289" r:id="rId46"/>
    <p:sldId id="290" r:id="rId47"/>
    <p:sldId id="306" r:id="rId48"/>
    <p:sldId id="296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76097" autoAdjust="0"/>
  </p:normalViewPr>
  <p:slideViewPr>
    <p:cSldViewPr>
      <p:cViewPr>
        <p:scale>
          <a:sx n="89" d="100"/>
          <a:sy n="89" d="100"/>
        </p:scale>
        <p:origin x="-161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ata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rawing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102B6-BADC-4CF0-B5D1-57E356735154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5FCA409-8C8D-4193-B3C2-47B56E7143A4}">
      <dgm:prSet/>
      <dgm:spPr/>
      <dgm:t>
        <a:bodyPr/>
        <a:lstStyle/>
        <a:p>
          <a:r>
            <a:rPr lang="en-US" dirty="0" smtClean="0"/>
            <a:t>Define a question</a:t>
          </a:r>
          <a:endParaRPr lang="en-US" dirty="0"/>
        </a:p>
      </dgm:t>
    </dgm:pt>
    <dgm:pt modelId="{301804E0-6732-4DD5-83F1-F3AA950A96FF}" type="parTrans" cxnId="{BB163E11-7125-4A58-AC49-4E52562E1670}">
      <dgm:prSet/>
      <dgm:spPr/>
      <dgm:t>
        <a:bodyPr/>
        <a:lstStyle/>
        <a:p>
          <a:endParaRPr lang="en-US"/>
        </a:p>
      </dgm:t>
    </dgm:pt>
    <dgm:pt modelId="{CDF6204B-BF1A-4E6C-B8B5-28A68EA82926}" type="sibTrans" cxnId="{BB163E11-7125-4A58-AC49-4E52562E1670}">
      <dgm:prSet/>
      <dgm:spPr/>
      <dgm:t>
        <a:bodyPr/>
        <a:lstStyle/>
        <a:p>
          <a:endParaRPr lang="en-US"/>
        </a:p>
      </dgm:t>
    </dgm:pt>
    <dgm:pt modelId="{92F436A2-F32C-4C42-A7BB-88564AA243FC}">
      <dgm:prSet/>
      <dgm:spPr/>
      <dgm:t>
        <a:bodyPr/>
        <a:lstStyle/>
        <a:p>
          <a:r>
            <a:rPr lang="en-US" dirty="0" smtClean="0"/>
            <a:t>Gather information</a:t>
          </a:r>
          <a:endParaRPr lang="en-US" dirty="0"/>
        </a:p>
      </dgm:t>
    </dgm:pt>
    <dgm:pt modelId="{DF9F5A19-F5B7-4809-95E0-D2E69F9BDDF9}" type="parTrans" cxnId="{214C4584-0AD6-4376-97BE-14B6E7E1D5A3}">
      <dgm:prSet/>
      <dgm:spPr/>
      <dgm:t>
        <a:bodyPr/>
        <a:lstStyle/>
        <a:p>
          <a:endParaRPr lang="en-US"/>
        </a:p>
      </dgm:t>
    </dgm:pt>
    <dgm:pt modelId="{240ABCC2-1417-4C20-8EBC-FD54CF89E11B}" type="sibTrans" cxnId="{214C4584-0AD6-4376-97BE-14B6E7E1D5A3}">
      <dgm:prSet/>
      <dgm:spPr/>
      <dgm:t>
        <a:bodyPr/>
        <a:lstStyle/>
        <a:p>
          <a:endParaRPr lang="en-US"/>
        </a:p>
      </dgm:t>
    </dgm:pt>
    <dgm:pt modelId="{E754C1FC-F238-462F-99FD-C43ABA370326}">
      <dgm:prSet/>
      <dgm:spPr/>
      <dgm:t>
        <a:bodyPr/>
        <a:lstStyle/>
        <a:p>
          <a:r>
            <a:rPr lang="en-US" dirty="0" smtClean="0"/>
            <a:t>Test the hypothesis</a:t>
          </a:r>
          <a:endParaRPr lang="en-US" dirty="0"/>
        </a:p>
      </dgm:t>
    </dgm:pt>
    <dgm:pt modelId="{EBC0C02C-D7EB-4E68-BDB7-7A2A7DF58777}" type="parTrans" cxnId="{B5F03967-7E85-4023-899B-4B71A07473DB}">
      <dgm:prSet/>
      <dgm:spPr/>
      <dgm:t>
        <a:bodyPr/>
        <a:lstStyle/>
        <a:p>
          <a:endParaRPr lang="en-US"/>
        </a:p>
      </dgm:t>
    </dgm:pt>
    <dgm:pt modelId="{D04D16E1-1020-4C95-809B-5F74FA426BD2}" type="sibTrans" cxnId="{B5F03967-7E85-4023-899B-4B71A07473DB}">
      <dgm:prSet/>
      <dgm:spPr/>
      <dgm:t>
        <a:bodyPr/>
        <a:lstStyle/>
        <a:p>
          <a:endParaRPr lang="en-US"/>
        </a:p>
      </dgm:t>
    </dgm:pt>
    <dgm:pt modelId="{63F758CE-6A07-49DF-9FD3-44030067E968}">
      <dgm:prSet/>
      <dgm:spPr/>
      <dgm:t>
        <a:bodyPr/>
        <a:lstStyle/>
        <a:p>
          <a:r>
            <a:rPr lang="en-US" dirty="0" smtClean="0"/>
            <a:t>Analyze the data</a:t>
          </a:r>
          <a:endParaRPr lang="en-US" dirty="0"/>
        </a:p>
      </dgm:t>
    </dgm:pt>
    <dgm:pt modelId="{CB4F9479-944F-411C-B755-91CFEC31A849}" type="parTrans" cxnId="{86221B8A-D16C-4BEB-B395-3932E37F8CFF}">
      <dgm:prSet/>
      <dgm:spPr/>
      <dgm:t>
        <a:bodyPr/>
        <a:lstStyle/>
        <a:p>
          <a:endParaRPr lang="en-US"/>
        </a:p>
      </dgm:t>
    </dgm:pt>
    <dgm:pt modelId="{BA73BF66-D621-4CB6-B261-B6F4CB017272}" type="sibTrans" cxnId="{86221B8A-D16C-4BEB-B395-3932E37F8CFF}">
      <dgm:prSet/>
      <dgm:spPr/>
      <dgm:t>
        <a:bodyPr/>
        <a:lstStyle/>
        <a:p>
          <a:endParaRPr lang="en-US"/>
        </a:p>
      </dgm:t>
    </dgm:pt>
    <dgm:pt modelId="{14487245-2A35-4D70-BF89-082F9D472EF6}">
      <dgm:prSet/>
      <dgm:spPr/>
      <dgm:t>
        <a:bodyPr/>
        <a:lstStyle/>
        <a:p>
          <a:r>
            <a:rPr lang="en-US" dirty="0" smtClean="0"/>
            <a:t>Interpret the data</a:t>
          </a:r>
          <a:endParaRPr lang="en-US" dirty="0"/>
        </a:p>
      </dgm:t>
    </dgm:pt>
    <dgm:pt modelId="{92459DCD-6A54-4F52-A407-763F0E23BBBF}" type="parTrans" cxnId="{49D25D52-573A-4D76-8ACE-5695E09DF4C4}">
      <dgm:prSet/>
      <dgm:spPr/>
      <dgm:t>
        <a:bodyPr/>
        <a:lstStyle/>
        <a:p>
          <a:endParaRPr lang="en-US"/>
        </a:p>
      </dgm:t>
    </dgm:pt>
    <dgm:pt modelId="{9F8F8C5C-8F74-4B3E-8E34-9587F275ADF7}" type="sibTrans" cxnId="{49D25D52-573A-4D76-8ACE-5695E09DF4C4}">
      <dgm:prSet/>
      <dgm:spPr/>
      <dgm:t>
        <a:bodyPr/>
        <a:lstStyle/>
        <a:p>
          <a:endParaRPr lang="en-US"/>
        </a:p>
      </dgm:t>
    </dgm:pt>
    <dgm:pt modelId="{4AD450DA-24E5-491A-844D-7D1C4BBF1103}">
      <dgm:prSet/>
      <dgm:spPr/>
      <dgm:t>
        <a:bodyPr/>
        <a:lstStyle/>
        <a:p>
          <a:r>
            <a:rPr lang="en-US" dirty="0" smtClean="0"/>
            <a:t>Publish results</a:t>
          </a:r>
          <a:endParaRPr lang="en-US" dirty="0"/>
        </a:p>
      </dgm:t>
    </dgm:pt>
    <dgm:pt modelId="{53E2B370-AA37-4AAE-902A-3042B4D3BC82}" type="parTrans" cxnId="{766E6F04-4D75-430D-955A-3380261370F3}">
      <dgm:prSet/>
      <dgm:spPr/>
      <dgm:t>
        <a:bodyPr/>
        <a:lstStyle/>
        <a:p>
          <a:endParaRPr lang="en-US"/>
        </a:p>
      </dgm:t>
    </dgm:pt>
    <dgm:pt modelId="{BCC697FB-C8CA-4A99-8A0B-C713B59342AA}" type="sibTrans" cxnId="{766E6F04-4D75-430D-955A-3380261370F3}">
      <dgm:prSet/>
      <dgm:spPr/>
      <dgm:t>
        <a:bodyPr/>
        <a:lstStyle/>
        <a:p>
          <a:endParaRPr lang="en-US"/>
        </a:p>
      </dgm:t>
    </dgm:pt>
    <dgm:pt modelId="{E663A982-F389-44CF-87E8-7CC67E74ECAF}">
      <dgm:prSet/>
      <dgm:spPr/>
      <dgm:t>
        <a:bodyPr/>
        <a:lstStyle/>
        <a:p>
          <a:r>
            <a:rPr lang="en-US" dirty="0" smtClean="0"/>
            <a:t>Form a hypothesis</a:t>
          </a:r>
          <a:endParaRPr lang="en-US" dirty="0"/>
        </a:p>
      </dgm:t>
    </dgm:pt>
    <dgm:pt modelId="{6F930B31-CFCE-49D0-8F88-2BD2A24CAF2A}" type="parTrans" cxnId="{405061F1-48D8-4BAD-8C5A-E9D76EC5F3F7}">
      <dgm:prSet/>
      <dgm:spPr/>
      <dgm:t>
        <a:bodyPr/>
        <a:lstStyle/>
        <a:p>
          <a:endParaRPr lang="en-US"/>
        </a:p>
      </dgm:t>
    </dgm:pt>
    <dgm:pt modelId="{6F0C174B-57A0-4451-9C22-BCBE5EA7E41C}" type="sibTrans" cxnId="{405061F1-48D8-4BAD-8C5A-E9D76EC5F3F7}">
      <dgm:prSet/>
      <dgm:spPr/>
      <dgm:t>
        <a:bodyPr/>
        <a:lstStyle/>
        <a:p>
          <a:endParaRPr lang="en-US"/>
        </a:p>
      </dgm:t>
    </dgm:pt>
    <dgm:pt modelId="{ED90AA6F-85D4-406E-9B83-9498CBC94355}">
      <dgm:prSet/>
      <dgm:spPr/>
      <dgm:t>
        <a:bodyPr/>
        <a:lstStyle/>
        <a:p>
          <a:r>
            <a:rPr lang="en-US" dirty="0" smtClean="0"/>
            <a:t>Retest</a:t>
          </a:r>
          <a:endParaRPr lang="en-US" dirty="0"/>
        </a:p>
      </dgm:t>
    </dgm:pt>
    <dgm:pt modelId="{D3FC33E8-E7D9-4846-A31B-2B62B4CE39EA}" type="parTrans" cxnId="{6F81CC03-9D8B-47BD-AE57-6FE7255AEF42}">
      <dgm:prSet/>
      <dgm:spPr/>
      <dgm:t>
        <a:bodyPr/>
        <a:lstStyle/>
        <a:p>
          <a:endParaRPr lang="en-US"/>
        </a:p>
      </dgm:t>
    </dgm:pt>
    <dgm:pt modelId="{7BD35214-BF8C-481E-911A-3F1655DE286A}" type="sibTrans" cxnId="{6F81CC03-9D8B-47BD-AE57-6FE7255AEF42}">
      <dgm:prSet/>
      <dgm:spPr/>
      <dgm:t>
        <a:bodyPr/>
        <a:lstStyle/>
        <a:p>
          <a:endParaRPr lang="en-US"/>
        </a:p>
      </dgm:t>
    </dgm:pt>
    <dgm:pt modelId="{24F77247-D9F2-4F03-83D1-21CCF9D20C5A}" type="pres">
      <dgm:prSet presAssocID="{F77102B6-BADC-4CF0-B5D1-57E356735154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274F6B29-63FE-4894-9C44-D62457F8C13C}" type="pres">
      <dgm:prSet presAssocID="{C5FCA409-8C8D-4193-B3C2-47B56E7143A4}" presName="parComposite" presStyleCnt="0"/>
      <dgm:spPr/>
      <dgm:t>
        <a:bodyPr/>
        <a:lstStyle/>
        <a:p>
          <a:endParaRPr lang="en-US"/>
        </a:p>
      </dgm:t>
    </dgm:pt>
    <dgm:pt modelId="{D261BBB8-8AE0-4BEF-96A9-73968E1635A3}" type="pres">
      <dgm:prSet presAssocID="{C5FCA409-8C8D-4193-B3C2-47B56E7143A4}" presName="parBigCircle" presStyleLbl="node0" presStyleIdx="0" presStyleCnt="8"/>
      <dgm:spPr/>
      <dgm:t>
        <a:bodyPr/>
        <a:lstStyle/>
        <a:p>
          <a:endParaRPr lang="en-US"/>
        </a:p>
      </dgm:t>
    </dgm:pt>
    <dgm:pt modelId="{76B1FA9D-9F34-43C3-8927-48CDAE6B2AAA}" type="pres">
      <dgm:prSet presAssocID="{C5FCA409-8C8D-4193-B3C2-47B56E7143A4}" presName="parTx" presStyleLbl="revTx" presStyleIdx="0" presStyleCnt="8"/>
      <dgm:spPr/>
      <dgm:t>
        <a:bodyPr/>
        <a:lstStyle/>
        <a:p>
          <a:endParaRPr lang="en-US"/>
        </a:p>
      </dgm:t>
    </dgm:pt>
    <dgm:pt modelId="{1A51DAD2-D6DF-4DEA-9B57-713B9741A0CD}" type="pres">
      <dgm:prSet presAssocID="{C5FCA409-8C8D-4193-B3C2-47B56E7143A4}" presName="bSpace" presStyleCnt="0"/>
      <dgm:spPr/>
      <dgm:t>
        <a:bodyPr/>
        <a:lstStyle/>
        <a:p>
          <a:endParaRPr lang="en-US"/>
        </a:p>
      </dgm:t>
    </dgm:pt>
    <dgm:pt modelId="{FD9057A8-62AD-4594-9D33-B256900BA3B7}" type="pres">
      <dgm:prSet presAssocID="{C5FCA409-8C8D-4193-B3C2-47B56E7143A4}" presName="parBackupNorm" presStyleCnt="0"/>
      <dgm:spPr/>
      <dgm:t>
        <a:bodyPr/>
        <a:lstStyle/>
        <a:p>
          <a:endParaRPr lang="en-US"/>
        </a:p>
      </dgm:t>
    </dgm:pt>
    <dgm:pt modelId="{DE777BDA-6BB6-4DF2-8B98-D28B31AAADC9}" type="pres">
      <dgm:prSet presAssocID="{CDF6204B-BF1A-4E6C-B8B5-28A68EA82926}" presName="parSpace" presStyleCnt="0"/>
      <dgm:spPr/>
      <dgm:t>
        <a:bodyPr/>
        <a:lstStyle/>
        <a:p>
          <a:endParaRPr lang="en-US"/>
        </a:p>
      </dgm:t>
    </dgm:pt>
    <dgm:pt modelId="{FEB7C3B1-537F-4D4B-8373-94696E2BDF70}" type="pres">
      <dgm:prSet presAssocID="{92F436A2-F32C-4C42-A7BB-88564AA243FC}" presName="parComposite" presStyleCnt="0"/>
      <dgm:spPr/>
      <dgm:t>
        <a:bodyPr/>
        <a:lstStyle/>
        <a:p>
          <a:endParaRPr lang="en-US"/>
        </a:p>
      </dgm:t>
    </dgm:pt>
    <dgm:pt modelId="{D35F16C4-6DEB-46EC-9618-63F6903B2EB0}" type="pres">
      <dgm:prSet presAssocID="{92F436A2-F32C-4C42-A7BB-88564AA243FC}" presName="parBigCircle" presStyleLbl="node0" presStyleIdx="1" presStyleCnt="8"/>
      <dgm:spPr/>
      <dgm:t>
        <a:bodyPr/>
        <a:lstStyle/>
        <a:p>
          <a:endParaRPr lang="en-US"/>
        </a:p>
      </dgm:t>
    </dgm:pt>
    <dgm:pt modelId="{7BEEF603-C84A-4A60-8873-507D029E9E37}" type="pres">
      <dgm:prSet presAssocID="{92F436A2-F32C-4C42-A7BB-88564AA243FC}" presName="parTx" presStyleLbl="revTx" presStyleIdx="1" presStyleCnt="8"/>
      <dgm:spPr/>
      <dgm:t>
        <a:bodyPr/>
        <a:lstStyle/>
        <a:p>
          <a:endParaRPr lang="en-US"/>
        </a:p>
      </dgm:t>
    </dgm:pt>
    <dgm:pt modelId="{765B01B8-0825-4345-9817-9ADE92332B86}" type="pres">
      <dgm:prSet presAssocID="{92F436A2-F32C-4C42-A7BB-88564AA243FC}" presName="bSpace" presStyleCnt="0"/>
      <dgm:spPr/>
      <dgm:t>
        <a:bodyPr/>
        <a:lstStyle/>
        <a:p>
          <a:endParaRPr lang="en-US"/>
        </a:p>
      </dgm:t>
    </dgm:pt>
    <dgm:pt modelId="{F4BB7A8C-DA26-4798-90BC-CE45B9EB4FF8}" type="pres">
      <dgm:prSet presAssocID="{92F436A2-F32C-4C42-A7BB-88564AA243FC}" presName="parBackupNorm" presStyleCnt="0"/>
      <dgm:spPr/>
      <dgm:t>
        <a:bodyPr/>
        <a:lstStyle/>
        <a:p>
          <a:endParaRPr lang="en-US"/>
        </a:p>
      </dgm:t>
    </dgm:pt>
    <dgm:pt modelId="{6D1E3A8B-CF73-4AB7-BB05-50337781FED1}" type="pres">
      <dgm:prSet presAssocID="{240ABCC2-1417-4C20-8EBC-FD54CF89E11B}" presName="parSpace" presStyleCnt="0"/>
      <dgm:spPr/>
      <dgm:t>
        <a:bodyPr/>
        <a:lstStyle/>
        <a:p>
          <a:endParaRPr lang="en-US"/>
        </a:p>
      </dgm:t>
    </dgm:pt>
    <dgm:pt modelId="{37D1FBA6-1268-4E55-8DD0-8125C6DA53B7}" type="pres">
      <dgm:prSet presAssocID="{E663A982-F389-44CF-87E8-7CC67E74ECAF}" presName="parComposite" presStyleCnt="0"/>
      <dgm:spPr/>
      <dgm:t>
        <a:bodyPr/>
        <a:lstStyle/>
        <a:p>
          <a:endParaRPr lang="en-US"/>
        </a:p>
      </dgm:t>
    </dgm:pt>
    <dgm:pt modelId="{2041E133-14DC-4C0B-ACFC-DA411A2140F8}" type="pres">
      <dgm:prSet presAssocID="{E663A982-F389-44CF-87E8-7CC67E74ECAF}" presName="parBigCircle" presStyleLbl="node0" presStyleIdx="2" presStyleCnt="8"/>
      <dgm:spPr/>
      <dgm:t>
        <a:bodyPr/>
        <a:lstStyle/>
        <a:p>
          <a:endParaRPr lang="en-US"/>
        </a:p>
      </dgm:t>
    </dgm:pt>
    <dgm:pt modelId="{9E8CF889-0521-4152-81C9-2E84379C992B}" type="pres">
      <dgm:prSet presAssocID="{E663A982-F389-44CF-87E8-7CC67E74ECAF}" presName="parTx" presStyleLbl="revTx" presStyleIdx="2" presStyleCnt="8"/>
      <dgm:spPr/>
      <dgm:t>
        <a:bodyPr/>
        <a:lstStyle/>
        <a:p>
          <a:endParaRPr lang="en-US"/>
        </a:p>
      </dgm:t>
    </dgm:pt>
    <dgm:pt modelId="{277C8579-AE51-4BE9-B1A6-AA3F73CA14EA}" type="pres">
      <dgm:prSet presAssocID="{E663A982-F389-44CF-87E8-7CC67E74ECAF}" presName="bSpace" presStyleCnt="0"/>
      <dgm:spPr/>
      <dgm:t>
        <a:bodyPr/>
        <a:lstStyle/>
        <a:p>
          <a:endParaRPr lang="en-US"/>
        </a:p>
      </dgm:t>
    </dgm:pt>
    <dgm:pt modelId="{B3757A94-595C-4F04-BD31-A6268FD434AA}" type="pres">
      <dgm:prSet presAssocID="{E663A982-F389-44CF-87E8-7CC67E74ECAF}" presName="parBackupNorm" presStyleCnt="0"/>
      <dgm:spPr/>
      <dgm:t>
        <a:bodyPr/>
        <a:lstStyle/>
        <a:p>
          <a:endParaRPr lang="en-US"/>
        </a:p>
      </dgm:t>
    </dgm:pt>
    <dgm:pt modelId="{984DC516-C66D-4331-9A13-1209F0D04DCA}" type="pres">
      <dgm:prSet presAssocID="{6F0C174B-57A0-4451-9C22-BCBE5EA7E41C}" presName="parSpace" presStyleCnt="0"/>
      <dgm:spPr/>
      <dgm:t>
        <a:bodyPr/>
        <a:lstStyle/>
        <a:p>
          <a:endParaRPr lang="en-US"/>
        </a:p>
      </dgm:t>
    </dgm:pt>
    <dgm:pt modelId="{CDB8CB26-CA56-4675-AB3A-1BBF4ABB67A1}" type="pres">
      <dgm:prSet presAssocID="{E754C1FC-F238-462F-99FD-C43ABA370326}" presName="parComposite" presStyleCnt="0"/>
      <dgm:spPr/>
      <dgm:t>
        <a:bodyPr/>
        <a:lstStyle/>
        <a:p>
          <a:endParaRPr lang="en-US"/>
        </a:p>
      </dgm:t>
    </dgm:pt>
    <dgm:pt modelId="{F7061BB0-CB79-4A9C-8103-9F3EA1AF130B}" type="pres">
      <dgm:prSet presAssocID="{E754C1FC-F238-462F-99FD-C43ABA370326}" presName="parBigCircle" presStyleLbl="node0" presStyleIdx="3" presStyleCnt="8"/>
      <dgm:spPr/>
      <dgm:t>
        <a:bodyPr/>
        <a:lstStyle/>
        <a:p>
          <a:endParaRPr lang="en-US"/>
        </a:p>
      </dgm:t>
    </dgm:pt>
    <dgm:pt modelId="{E818E670-14A7-403A-A996-D6E5108A1064}" type="pres">
      <dgm:prSet presAssocID="{E754C1FC-F238-462F-99FD-C43ABA370326}" presName="parTx" presStyleLbl="revTx" presStyleIdx="3" presStyleCnt="8"/>
      <dgm:spPr/>
      <dgm:t>
        <a:bodyPr/>
        <a:lstStyle/>
        <a:p>
          <a:endParaRPr lang="en-US"/>
        </a:p>
      </dgm:t>
    </dgm:pt>
    <dgm:pt modelId="{DF78F00F-B23B-455E-AA06-83963E0B343C}" type="pres">
      <dgm:prSet presAssocID="{E754C1FC-F238-462F-99FD-C43ABA370326}" presName="bSpace" presStyleCnt="0"/>
      <dgm:spPr/>
      <dgm:t>
        <a:bodyPr/>
        <a:lstStyle/>
        <a:p>
          <a:endParaRPr lang="en-US"/>
        </a:p>
      </dgm:t>
    </dgm:pt>
    <dgm:pt modelId="{4912D181-175A-4BF7-9BAB-C274DFCFEB25}" type="pres">
      <dgm:prSet presAssocID="{E754C1FC-F238-462F-99FD-C43ABA370326}" presName="parBackupNorm" presStyleCnt="0"/>
      <dgm:spPr/>
      <dgm:t>
        <a:bodyPr/>
        <a:lstStyle/>
        <a:p>
          <a:endParaRPr lang="en-US"/>
        </a:p>
      </dgm:t>
    </dgm:pt>
    <dgm:pt modelId="{C886FEC0-B6B5-4285-A0AC-1303AF439E73}" type="pres">
      <dgm:prSet presAssocID="{D04D16E1-1020-4C95-809B-5F74FA426BD2}" presName="parSpace" presStyleCnt="0"/>
      <dgm:spPr/>
      <dgm:t>
        <a:bodyPr/>
        <a:lstStyle/>
        <a:p>
          <a:endParaRPr lang="en-US"/>
        </a:p>
      </dgm:t>
    </dgm:pt>
    <dgm:pt modelId="{BC56ADF9-2DDC-4533-994C-6870A645FEF4}" type="pres">
      <dgm:prSet presAssocID="{63F758CE-6A07-49DF-9FD3-44030067E968}" presName="parComposite" presStyleCnt="0"/>
      <dgm:spPr/>
      <dgm:t>
        <a:bodyPr/>
        <a:lstStyle/>
        <a:p>
          <a:endParaRPr lang="en-US"/>
        </a:p>
      </dgm:t>
    </dgm:pt>
    <dgm:pt modelId="{7446FF19-EA4D-49F5-9E3F-ADEC34B7EDB0}" type="pres">
      <dgm:prSet presAssocID="{63F758CE-6A07-49DF-9FD3-44030067E968}" presName="parBigCircle" presStyleLbl="node0" presStyleIdx="4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/>
        </a:p>
      </dgm:t>
    </dgm:pt>
    <dgm:pt modelId="{4D9361B7-168D-423E-BF66-CE725CD2D5FF}" type="pres">
      <dgm:prSet presAssocID="{63F758CE-6A07-49DF-9FD3-44030067E968}" presName="parTx" presStyleLbl="revTx" presStyleIdx="4" presStyleCnt="8"/>
      <dgm:spPr/>
      <dgm:t>
        <a:bodyPr/>
        <a:lstStyle/>
        <a:p>
          <a:endParaRPr lang="en-US"/>
        </a:p>
      </dgm:t>
    </dgm:pt>
    <dgm:pt modelId="{97E42C97-C50E-4E49-907B-68678C2E3DA2}" type="pres">
      <dgm:prSet presAssocID="{63F758CE-6A07-49DF-9FD3-44030067E968}" presName="bSpace" presStyleCnt="0"/>
      <dgm:spPr/>
      <dgm:t>
        <a:bodyPr/>
        <a:lstStyle/>
        <a:p>
          <a:endParaRPr lang="en-US"/>
        </a:p>
      </dgm:t>
    </dgm:pt>
    <dgm:pt modelId="{4155CE69-9244-4962-939B-66DC40771999}" type="pres">
      <dgm:prSet presAssocID="{63F758CE-6A07-49DF-9FD3-44030067E968}" presName="parBackupNorm" presStyleCnt="0"/>
      <dgm:spPr/>
      <dgm:t>
        <a:bodyPr/>
        <a:lstStyle/>
        <a:p>
          <a:endParaRPr lang="en-US"/>
        </a:p>
      </dgm:t>
    </dgm:pt>
    <dgm:pt modelId="{02C23FC6-2F0B-4224-BE91-435BDFF60136}" type="pres">
      <dgm:prSet presAssocID="{BA73BF66-D621-4CB6-B261-B6F4CB017272}" presName="parSpace" presStyleCnt="0"/>
      <dgm:spPr/>
      <dgm:t>
        <a:bodyPr/>
        <a:lstStyle/>
        <a:p>
          <a:endParaRPr lang="en-US"/>
        </a:p>
      </dgm:t>
    </dgm:pt>
    <dgm:pt modelId="{0DC2E6B9-D17C-4DAE-B96E-7D81C1F8D239}" type="pres">
      <dgm:prSet presAssocID="{14487245-2A35-4D70-BF89-082F9D472EF6}" presName="parComposite" presStyleCnt="0"/>
      <dgm:spPr/>
      <dgm:t>
        <a:bodyPr/>
        <a:lstStyle/>
        <a:p>
          <a:endParaRPr lang="en-US"/>
        </a:p>
      </dgm:t>
    </dgm:pt>
    <dgm:pt modelId="{1E1C4412-E338-4E3F-9F82-C6163D603102}" type="pres">
      <dgm:prSet presAssocID="{14487245-2A35-4D70-BF89-082F9D472EF6}" presName="parBigCircle" presStyleLbl="node0" presStyleIdx="5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endParaRPr lang="en-US"/>
        </a:p>
      </dgm:t>
    </dgm:pt>
    <dgm:pt modelId="{766671C4-38CC-42A7-9F0F-85229F50B9F7}" type="pres">
      <dgm:prSet presAssocID="{14487245-2A35-4D70-BF89-082F9D472EF6}" presName="parTx" presStyleLbl="revTx" presStyleIdx="5" presStyleCnt="8"/>
      <dgm:spPr/>
      <dgm:t>
        <a:bodyPr/>
        <a:lstStyle/>
        <a:p>
          <a:endParaRPr lang="en-US"/>
        </a:p>
      </dgm:t>
    </dgm:pt>
    <dgm:pt modelId="{920FBBBC-9C05-45F4-93D7-F7D01D9CBB0C}" type="pres">
      <dgm:prSet presAssocID="{14487245-2A35-4D70-BF89-082F9D472EF6}" presName="bSpace" presStyleCnt="0"/>
      <dgm:spPr/>
      <dgm:t>
        <a:bodyPr/>
        <a:lstStyle/>
        <a:p>
          <a:endParaRPr lang="en-US"/>
        </a:p>
      </dgm:t>
    </dgm:pt>
    <dgm:pt modelId="{E4ED489D-C9A5-405A-882D-981028F8D640}" type="pres">
      <dgm:prSet presAssocID="{14487245-2A35-4D70-BF89-082F9D472EF6}" presName="parBackupNorm" presStyleCnt="0"/>
      <dgm:spPr/>
      <dgm:t>
        <a:bodyPr/>
        <a:lstStyle/>
        <a:p>
          <a:endParaRPr lang="en-US"/>
        </a:p>
      </dgm:t>
    </dgm:pt>
    <dgm:pt modelId="{8462C29E-4FF4-482E-85E8-50A12A924D7F}" type="pres">
      <dgm:prSet presAssocID="{9F8F8C5C-8F74-4B3E-8E34-9587F275ADF7}" presName="parSpace" presStyleCnt="0"/>
      <dgm:spPr/>
      <dgm:t>
        <a:bodyPr/>
        <a:lstStyle/>
        <a:p>
          <a:endParaRPr lang="en-US"/>
        </a:p>
      </dgm:t>
    </dgm:pt>
    <dgm:pt modelId="{16E46B2A-5E8A-4005-885C-40DCF541C7F8}" type="pres">
      <dgm:prSet presAssocID="{4AD450DA-24E5-491A-844D-7D1C4BBF1103}" presName="parComposite" presStyleCnt="0"/>
      <dgm:spPr/>
      <dgm:t>
        <a:bodyPr/>
        <a:lstStyle/>
        <a:p>
          <a:endParaRPr lang="en-US"/>
        </a:p>
      </dgm:t>
    </dgm:pt>
    <dgm:pt modelId="{0FF43CD4-8302-416F-9D4F-3469783AFA09}" type="pres">
      <dgm:prSet presAssocID="{4AD450DA-24E5-491A-844D-7D1C4BBF1103}" presName="parBigCircle" presStyleLbl="node0" presStyleIdx="6" presStyleCnt="8" custLinFactNeighborX="7867"/>
      <dgm:spPr/>
      <dgm:t>
        <a:bodyPr/>
        <a:lstStyle/>
        <a:p>
          <a:endParaRPr lang="en-US"/>
        </a:p>
      </dgm:t>
    </dgm:pt>
    <dgm:pt modelId="{7E6FB774-B75D-4F45-B69C-CAE875AA158F}" type="pres">
      <dgm:prSet presAssocID="{4AD450DA-24E5-491A-844D-7D1C4BBF1103}" presName="parTx" presStyleLbl="revTx" presStyleIdx="6" presStyleCnt="8" custLinFactNeighborX="7364"/>
      <dgm:spPr/>
      <dgm:t>
        <a:bodyPr/>
        <a:lstStyle/>
        <a:p>
          <a:endParaRPr lang="en-US"/>
        </a:p>
      </dgm:t>
    </dgm:pt>
    <dgm:pt modelId="{9D5FB108-BCC8-44EC-A922-4AB2161A292B}" type="pres">
      <dgm:prSet presAssocID="{4AD450DA-24E5-491A-844D-7D1C4BBF1103}" presName="bSpace" presStyleCnt="0"/>
      <dgm:spPr/>
      <dgm:t>
        <a:bodyPr/>
        <a:lstStyle/>
        <a:p>
          <a:endParaRPr lang="en-US"/>
        </a:p>
      </dgm:t>
    </dgm:pt>
    <dgm:pt modelId="{45185B48-34C5-49CE-BAFB-E1C0900A6DEF}" type="pres">
      <dgm:prSet presAssocID="{4AD450DA-24E5-491A-844D-7D1C4BBF1103}" presName="parBackupNorm" presStyleCnt="0"/>
      <dgm:spPr/>
      <dgm:t>
        <a:bodyPr/>
        <a:lstStyle/>
        <a:p>
          <a:endParaRPr lang="en-US"/>
        </a:p>
      </dgm:t>
    </dgm:pt>
    <dgm:pt modelId="{84A33C72-8330-4D93-B169-152AE107274D}" type="pres">
      <dgm:prSet presAssocID="{BCC697FB-C8CA-4A99-8A0B-C713B59342AA}" presName="parSpace" presStyleCnt="0"/>
      <dgm:spPr/>
      <dgm:t>
        <a:bodyPr/>
        <a:lstStyle/>
        <a:p>
          <a:endParaRPr lang="en-US"/>
        </a:p>
      </dgm:t>
    </dgm:pt>
    <dgm:pt modelId="{7905836D-ABDA-4BC4-9F94-9E629F9A6C28}" type="pres">
      <dgm:prSet presAssocID="{ED90AA6F-85D4-406E-9B83-9498CBC94355}" presName="parComposite" presStyleCnt="0"/>
      <dgm:spPr/>
      <dgm:t>
        <a:bodyPr/>
        <a:lstStyle/>
        <a:p>
          <a:endParaRPr lang="en-US"/>
        </a:p>
      </dgm:t>
    </dgm:pt>
    <dgm:pt modelId="{95DD8FCE-1DED-42A1-9D1D-949CC1B6D7F0}" type="pres">
      <dgm:prSet presAssocID="{ED90AA6F-85D4-406E-9B83-9498CBC94355}" presName="parBigCircle" presStyleLbl="node0" presStyleIdx="7" presStyleCnt="8" custLinFactNeighborX="7867"/>
      <dgm:spPr/>
      <dgm:t>
        <a:bodyPr/>
        <a:lstStyle/>
        <a:p>
          <a:endParaRPr lang="en-US"/>
        </a:p>
      </dgm:t>
    </dgm:pt>
    <dgm:pt modelId="{858359CB-ADBE-4D58-8979-2811DE3D99D6}" type="pres">
      <dgm:prSet presAssocID="{ED90AA6F-85D4-406E-9B83-9498CBC94355}" presName="parTx" presStyleLbl="revTx" presStyleIdx="7" presStyleCnt="8" custLinFactNeighborX="7364"/>
      <dgm:spPr/>
      <dgm:t>
        <a:bodyPr/>
        <a:lstStyle/>
        <a:p>
          <a:endParaRPr lang="en-US"/>
        </a:p>
      </dgm:t>
    </dgm:pt>
    <dgm:pt modelId="{5276AA2F-514C-4E3E-BE26-20A2C5A074F1}" type="pres">
      <dgm:prSet presAssocID="{ED90AA6F-85D4-406E-9B83-9498CBC94355}" presName="bSpace" presStyleCnt="0"/>
      <dgm:spPr/>
      <dgm:t>
        <a:bodyPr/>
        <a:lstStyle/>
        <a:p>
          <a:endParaRPr lang="en-US"/>
        </a:p>
      </dgm:t>
    </dgm:pt>
    <dgm:pt modelId="{2A4151A0-3D1A-45D7-B7A4-08A7FAEC22C8}" type="pres">
      <dgm:prSet presAssocID="{ED90AA6F-85D4-406E-9B83-9498CBC94355}" presName="parBackupNorm" presStyleCnt="0"/>
      <dgm:spPr/>
      <dgm:t>
        <a:bodyPr/>
        <a:lstStyle/>
        <a:p>
          <a:endParaRPr lang="en-US"/>
        </a:p>
      </dgm:t>
    </dgm:pt>
    <dgm:pt modelId="{CCFE8424-61BF-4B48-BCE7-CC4D7BB6AAB9}" type="pres">
      <dgm:prSet presAssocID="{7BD35214-BF8C-481E-911A-3F1655DE286A}" presName="parSpace" presStyleCnt="0"/>
      <dgm:spPr/>
      <dgm:t>
        <a:bodyPr/>
        <a:lstStyle/>
        <a:p>
          <a:endParaRPr lang="en-US"/>
        </a:p>
      </dgm:t>
    </dgm:pt>
  </dgm:ptLst>
  <dgm:cxnLst>
    <dgm:cxn modelId="{C2EA5C4A-6783-4586-A019-2AEB67F180F9}" type="presOf" srcId="{E754C1FC-F238-462F-99FD-C43ABA370326}" destId="{E818E670-14A7-403A-A996-D6E5108A1064}" srcOrd="0" destOrd="0" presId="urn:microsoft.com/office/officeart/2008/layout/CircleAccentTimeline"/>
    <dgm:cxn modelId="{9120F049-0C11-442D-92C9-C8C4CA4C3D90}" type="presOf" srcId="{14487245-2A35-4D70-BF89-082F9D472EF6}" destId="{766671C4-38CC-42A7-9F0F-85229F50B9F7}" srcOrd="0" destOrd="0" presId="urn:microsoft.com/office/officeart/2008/layout/CircleAccentTimeline"/>
    <dgm:cxn modelId="{86221B8A-D16C-4BEB-B395-3932E37F8CFF}" srcId="{F77102B6-BADC-4CF0-B5D1-57E356735154}" destId="{63F758CE-6A07-49DF-9FD3-44030067E968}" srcOrd="4" destOrd="0" parTransId="{CB4F9479-944F-411C-B755-91CFEC31A849}" sibTransId="{BA73BF66-D621-4CB6-B261-B6F4CB017272}"/>
    <dgm:cxn modelId="{F7F7750A-5912-4850-A1D3-033778CE1754}" type="presOf" srcId="{92F436A2-F32C-4C42-A7BB-88564AA243FC}" destId="{7BEEF603-C84A-4A60-8873-507D029E9E37}" srcOrd="0" destOrd="0" presId="urn:microsoft.com/office/officeart/2008/layout/CircleAccentTimeline"/>
    <dgm:cxn modelId="{766E6F04-4D75-430D-955A-3380261370F3}" srcId="{F77102B6-BADC-4CF0-B5D1-57E356735154}" destId="{4AD450DA-24E5-491A-844D-7D1C4BBF1103}" srcOrd="6" destOrd="0" parTransId="{53E2B370-AA37-4AAE-902A-3042B4D3BC82}" sibTransId="{BCC697FB-C8CA-4A99-8A0B-C713B59342AA}"/>
    <dgm:cxn modelId="{FE3C3B2F-96E8-4ACD-8626-57F1D3E1D9B9}" type="presOf" srcId="{E663A982-F389-44CF-87E8-7CC67E74ECAF}" destId="{9E8CF889-0521-4152-81C9-2E84379C992B}" srcOrd="0" destOrd="0" presId="urn:microsoft.com/office/officeart/2008/layout/CircleAccentTimeline"/>
    <dgm:cxn modelId="{B1C99C3E-A1C4-4FDE-989C-2E1031163E9A}" type="presOf" srcId="{F77102B6-BADC-4CF0-B5D1-57E356735154}" destId="{24F77247-D9F2-4F03-83D1-21CCF9D20C5A}" srcOrd="0" destOrd="0" presId="urn:microsoft.com/office/officeart/2008/layout/CircleAccentTimeline"/>
    <dgm:cxn modelId="{E73F9040-FC8F-49F4-8EAD-5815A799A33E}" type="presOf" srcId="{63F758CE-6A07-49DF-9FD3-44030067E968}" destId="{4D9361B7-168D-423E-BF66-CE725CD2D5FF}" srcOrd="0" destOrd="0" presId="urn:microsoft.com/office/officeart/2008/layout/CircleAccentTimeline"/>
    <dgm:cxn modelId="{BB163E11-7125-4A58-AC49-4E52562E1670}" srcId="{F77102B6-BADC-4CF0-B5D1-57E356735154}" destId="{C5FCA409-8C8D-4193-B3C2-47B56E7143A4}" srcOrd="0" destOrd="0" parTransId="{301804E0-6732-4DD5-83F1-F3AA950A96FF}" sibTransId="{CDF6204B-BF1A-4E6C-B8B5-28A68EA82926}"/>
    <dgm:cxn modelId="{48B26D9C-E0DB-4841-91CF-E3EFCAA90C69}" type="presOf" srcId="{ED90AA6F-85D4-406E-9B83-9498CBC94355}" destId="{858359CB-ADBE-4D58-8979-2811DE3D99D6}" srcOrd="0" destOrd="0" presId="urn:microsoft.com/office/officeart/2008/layout/CircleAccentTimeline"/>
    <dgm:cxn modelId="{6F81CC03-9D8B-47BD-AE57-6FE7255AEF42}" srcId="{F77102B6-BADC-4CF0-B5D1-57E356735154}" destId="{ED90AA6F-85D4-406E-9B83-9498CBC94355}" srcOrd="7" destOrd="0" parTransId="{D3FC33E8-E7D9-4846-A31B-2B62B4CE39EA}" sibTransId="{7BD35214-BF8C-481E-911A-3F1655DE286A}"/>
    <dgm:cxn modelId="{A181B6FF-219D-48D3-B9B9-69CADFB4402E}" type="presOf" srcId="{4AD450DA-24E5-491A-844D-7D1C4BBF1103}" destId="{7E6FB774-B75D-4F45-B69C-CAE875AA158F}" srcOrd="0" destOrd="0" presId="urn:microsoft.com/office/officeart/2008/layout/CircleAccentTimeline"/>
    <dgm:cxn modelId="{405061F1-48D8-4BAD-8C5A-E9D76EC5F3F7}" srcId="{F77102B6-BADC-4CF0-B5D1-57E356735154}" destId="{E663A982-F389-44CF-87E8-7CC67E74ECAF}" srcOrd="2" destOrd="0" parTransId="{6F930B31-CFCE-49D0-8F88-2BD2A24CAF2A}" sibTransId="{6F0C174B-57A0-4451-9C22-BCBE5EA7E41C}"/>
    <dgm:cxn modelId="{214C4584-0AD6-4376-97BE-14B6E7E1D5A3}" srcId="{F77102B6-BADC-4CF0-B5D1-57E356735154}" destId="{92F436A2-F32C-4C42-A7BB-88564AA243FC}" srcOrd="1" destOrd="0" parTransId="{DF9F5A19-F5B7-4809-95E0-D2E69F9BDDF9}" sibTransId="{240ABCC2-1417-4C20-8EBC-FD54CF89E11B}"/>
    <dgm:cxn modelId="{4544C7E0-5997-4F2C-80F3-B39F14619CAE}" type="presOf" srcId="{C5FCA409-8C8D-4193-B3C2-47B56E7143A4}" destId="{76B1FA9D-9F34-43C3-8927-48CDAE6B2AAA}" srcOrd="0" destOrd="0" presId="urn:microsoft.com/office/officeart/2008/layout/CircleAccentTimeline"/>
    <dgm:cxn modelId="{B5F03967-7E85-4023-899B-4B71A07473DB}" srcId="{F77102B6-BADC-4CF0-B5D1-57E356735154}" destId="{E754C1FC-F238-462F-99FD-C43ABA370326}" srcOrd="3" destOrd="0" parTransId="{EBC0C02C-D7EB-4E68-BDB7-7A2A7DF58777}" sibTransId="{D04D16E1-1020-4C95-809B-5F74FA426BD2}"/>
    <dgm:cxn modelId="{49D25D52-573A-4D76-8ACE-5695E09DF4C4}" srcId="{F77102B6-BADC-4CF0-B5D1-57E356735154}" destId="{14487245-2A35-4D70-BF89-082F9D472EF6}" srcOrd="5" destOrd="0" parTransId="{92459DCD-6A54-4F52-A407-763F0E23BBBF}" sibTransId="{9F8F8C5C-8F74-4B3E-8E34-9587F275ADF7}"/>
    <dgm:cxn modelId="{DA7F012D-FE9E-4BD3-A0D2-6534DDA8E5E8}" type="presParOf" srcId="{24F77247-D9F2-4F03-83D1-21CCF9D20C5A}" destId="{274F6B29-63FE-4894-9C44-D62457F8C13C}" srcOrd="0" destOrd="0" presId="urn:microsoft.com/office/officeart/2008/layout/CircleAccentTimeline"/>
    <dgm:cxn modelId="{492563D4-3723-4398-8259-66D43272B7F7}" type="presParOf" srcId="{274F6B29-63FE-4894-9C44-D62457F8C13C}" destId="{D261BBB8-8AE0-4BEF-96A9-73968E1635A3}" srcOrd="0" destOrd="0" presId="urn:microsoft.com/office/officeart/2008/layout/CircleAccentTimeline"/>
    <dgm:cxn modelId="{A5F07C52-A1C2-43D2-B383-20C091F4928D}" type="presParOf" srcId="{274F6B29-63FE-4894-9C44-D62457F8C13C}" destId="{76B1FA9D-9F34-43C3-8927-48CDAE6B2AAA}" srcOrd="1" destOrd="0" presId="urn:microsoft.com/office/officeart/2008/layout/CircleAccentTimeline"/>
    <dgm:cxn modelId="{E3D8F403-7A11-402D-A5AE-61D7229F92EE}" type="presParOf" srcId="{274F6B29-63FE-4894-9C44-D62457F8C13C}" destId="{1A51DAD2-D6DF-4DEA-9B57-713B9741A0CD}" srcOrd="2" destOrd="0" presId="urn:microsoft.com/office/officeart/2008/layout/CircleAccentTimeline"/>
    <dgm:cxn modelId="{5F583724-5659-417B-9079-7E6F6D21A845}" type="presParOf" srcId="{24F77247-D9F2-4F03-83D1-21CCF9D20C5A}" destId="{FD9057A8-62AD-4594-9D33-B256900BA3B7}" srcOrd="1" destOrd="0" presId="urn:microsoft.com/office/officeart/2008/layout/CircleAccentTimeline"/>
    <dgm:cxn modelId="{3B4215FE-CF03-4FA0-9B9F-F3CE0D0792B7}" type="presParOf" srcId="{24F77247-D9F2-4F03-83D1-21CCF9D20C5A}" destId="{DE777BDA-6BB6-4DF2-8B98-D28B31AAADC9}" srcOrd="2" destOrd="0" presId="urn:microsoft.com/office/officeart/2008/layout/CircleAccentTimeline"/>
    <dgm:cxn modelId="{9D569E00-27A8-4977-A6FA-5890FC382159}" type="presParOf" srcId="{24F77247-D9F2-4F03-83D1-21CCF9D20C5A}" destId="{FEB7C3B1-537F-4D4B-8373-94696E2BDF70}" srcOrd="3" destOrd="0" presId="urn:microsoft.com/office/officeart/2008/layout/CircleAccentTimeline"/>
    <dgm:cxn modelId="{819F13DE-2F11-413C-A3AF-39AEC20C4DEC}" type="presParOf" srcId="{FEB7C3B1-537F-4D4B-8373-94696E2BDF70}" destId="{D35F16C4-6DEB-46EC-9618-63F6903B2EB0}" srcOrd="0" destOrd="0" presId="urn:microsoft.com/office/officeart/2008/layout/CircleAccentTimeline"/>
    <dgm:cxn modelId="{8C53556C-1401-4FD9-B183-FD591555A9FB}" type="presParOf" srcId="{FEB7C3B1-537F-4D4B-8373-94696E2BDF70}" destId="{7BEEF603-C84A-4A60-8873-507D029E9E37}" srcOrd="1" destOrd="0" presId="urn:microsoft.com/office/officeart/2008/layout/CircleAccentTimeline"/>
    <dgm:cxn modelId="{D9EBB67D-3DBE-4E2E-8BA8-F1FA128F9190}" type="presParOf" srcId="{FEB7C3B1-537F-4D4B-8373-94696E2BDF70}" destId="{765B01B8-0825-4345-9817-9ADE92332B86}" srcOrd="2" destOrd="0" presId="urn:microsoft.com/office/officeart/2008/layout/CircleAccentTimeline"/>
    <dgm:cxn modelId="{546599C9-0D15-48AB-8F5A-100BF70DD4A1}" type="presParOf" srcId="{24F77247-D9F2-4F03-83D1-21CCF9D20C5A}" destId="{F4BB7A8C-DA26-4798-90BC-CE45B9EB4FF8}" srcOrd="4" destOrd="0" presId="urn:microsoft.com/office/officeart/2008/layout/CircleAccentTimeline"/>
    <dgm:cxn modelId="{D1545A4D-383B-4509-B74A-4444E35E588E}" type="presParOf" srcId="{24F77247-D9F2-4F03-83D1-21CCF9D20C5A}" destId="{6D1E3A8B-CF73-4AB7-BB05-50337781FED1}" srcOrd="5" destOrd="0" presId="urn:microsoft.com/office/officeart/2008/layout/CircleAccentTimeline"/>
    <dgm:cxn modelId="{CBFECABF-1721-4FFA-AC99-AAA283368107}" type="presParOf" srcId="{24F77247-D9F2-4F03-83D1-21CCF9D20C5A}" destId="{37D1FBA6-1268-4E55-8DD0-8125C6DA53B7}" srcOrd="6" destOrd="0" presId="urn:microsoft.com/office/officeart/2008/layout/CircleAccentTimeline"/>
    <dgm:cxn modelId="{8BF281D3-5116-4132-A7D5-284FA8561AC4}" type="presParOf" srcId="{37D1FBA6-1268-4E55-8DD0-8125C6DA53B7}" destId="{2041E133-14DC-4C0B-ACFC-DA411A2140F8}" srcOrd="0" destOrd="0" presId="urn:microsoft.com/office/officeart/2008/layout/CircleAccentTimeline"/>
    <dgm:cxn modelId="{575543B9-A061-4435-BB75-89A8B4EB5A9A}" type="presParOf" srcId="{37D1FBA6-1268-4E55-8DD0-8125C6DA53B7}" destId="{9E8CF889-0521-4152-81C9-2E84379C992B}" srcOrd="1" destOrd="0" presId="urn:microsoft.com/office/officeart/2008/layout/CircleAccentTimeline"/>
    <dgm:cxn modelId="{975ECE6E-57A9-435E-8C3E-07BC3CED8E79}" type="presParOf" srcId="{37D1FBA6-1268-4E55-8DD0-8125C6DA53B7}" destId="{277C8579-AE51-4BE9-B1A6-AA3F73CA14EA}" srcOrd="2" destOrd="0" presId="urn:microsoft.com/office/officeart/2008/layout/CircleAccentTimeline"/>
    <dgm:cxn modelId="{01208E49-449D-48AD-B115-36023A723CE6}" type="presParOf" srcId="{24F77247-D9F2-4F03-83D1-21CCF9D20C5A}" destId="{B3757A94-595C-4F04-BD31-A6268FD434AA}" srcOrd="7" destOrd="0" presId="urn:microsoft.com/office/officeart/2008/layout/CircleAccentTimeline"/>
    <dgm:cxn modelId="{5C38CC1B-6793-4A07-B5FC-DB57DC1C289A}" type="presParOf" srcId="{24F77247-D9F2-4F03-83D1-21CCF9D20C5A}" destId="{984DC516-C66D-4331-9A13-1209F0D04DCA}" srcOrd="8" destOrd="0" presId="urn:microsoft.com/office/officeart/2008/layout/CircleAccentTimeline"/>
    <dgm:cxn modelId="{F013A7EE-44C8-4925-A2F9-F8C5ECF22B4B}" type="presParOf" srcId="{24F77247-D9F2-4F03-83D1-21CCF9D20C5A}" destId="{CDB8CB26-CA56-4675-AB3A-1BBF4ABB67A1}" srcOrd="9" destOrd="0" presId="urn:microsoft.com/office/officeart/2008/layout/CircleAccentTimeline"/>
    <dgm:cxn modelId="{0FB3F41B-9019-4CF5-8D14-A835305CAF6E}" type="presParOf" srcId="{CDB8CB26-CA56-4675-AB3A-1BBF4ABB67A1}" destId="{F7061BB0-CB79-4A9C-8103-9F3EA1AF130B}" srcOrd="0" destOrd="0" presId="urn:microsoft.com/office/officeart/2008/layout/CircleAccentTimeline"/>
    <dgm:cxn modelId="{C5B84818-3E4B-44FA-9DBF-D14AAAF9DDD7}" type="presParOf" srcId="{CDB8CB26-CA56-4675-AB3A-1BBF4ABB67A1}" destId="{E818E670-14A7-403A-A996-D6E5108A1064}" srcOrd="1" destOrd="0" presId="urn:microsoft.com/office/officeart/2008/layout/CircleAccentTimeline"/>
    <dgm:cxn modelId="{4DE07AA8-090D-4095-94F1-089FE60C4013}" type="presParOf" srcId="{CDB8CB26-CA56-4675-AB3A-1BBF4ABB67A1}" destId="{DF78F00F-B23B-455E-AA06-83963E0B343C}" srcOrd="2" destOrd="0" presId="urn:microsoft.com/office/officeart/2008/layout/CircleAccentTimeline"/>
    <dgm:cxn modelId="{8118391B-706D-4B9C-A50D-221FE63B824D}" type="presParOf" srcId="{24F77247-D9F2-4F03-83D1-21CCF9D20C5A}" destId="{4912D181-175A-4BF7-9BAB-C274DFCFEB25}" srcOrd="10" destOrd="0" presId="urn:microsoft.com/office/officeart/2008/layout/CircleAccentTimeline"/>
    <dgm:cxn modelId="{E5C2A225-89BC-4B5C-A418-A15EE4788DFD}" type="presParOf" srcId="{24F77247-D9F2-4F03-83D1-21CCF9D20C5A}" destId="{C886FEC0-B6B5-4285-A0AC-1303AF439E73}" srcOrd="11" destOrd="0" presId="urn:microsoft.com/office/officeart/2008/layout/CircleAccentTimeline"/>
    <dgm:cxn modelId="{3B6369D1-86AC-42EB-99F3-037CF8F5E53E}" type="presParOf" srcId="{24F77247-D9F2-4F03-83D1-21CCF9D20C5A}" destId="{BC56ADF9-2DDC-4533-994C-6870A645FEF4}" srcOrd="12" destOrd="0" presId="urn:microsoft.com/office/officeart/2008/layout/CircleAccentTimeline"/>
    <dgm:cxn modelId="{295FDED8-FBE8-46C5-8A31-1AFD30BFECB7}" type="presParOf" srcId="{BC56ADF9-2DDC-4533-994C-6870A645FEF4}" destId="{7446FF19-EA4D-49F5-9E3F-ADEC34B7EDB0}" srcOrd="0" destOrd="0" presId="urn:microsoft.com/office/officeart/2008/layout/CircleAccentTimeline"/>
    <dgm:cxn modelId="{C2AA6424-B3F5-4E3D-A0E7-769C35881C34}" type="presParOf" srcId="{BC56ADF9-2DDC-4533-994C-6870A645FEF4}" destId="{4D9361B7-168D-423E-BF66-CE725CD2D5FF}" srcOrd="1" destOrd="0" presId="urn:microsoft.com/office/officeart/2008/layout/CircleAccentTimeline"/>
    <dgm:cxn modelId="{409767A2-E0C5-4D77-AC2D-99CDED86CE24}" type="presParOf" srcId="{BC56ADF9-2DDC-4533-994C-6870A645FEF4}" destId="{97E42C97-C50E-4E49-907B-68678C2E3DA2}" srcOrd="2" destOrd="0" presId="urn:microsoft.com/office/officeart/2008/layout/CircleAccentTimeline"/>
    <dgm:cxn modelId="{8AFED8BD-93FB-475D-9864-98DA2447ED6D}" type="presParOf" srcId="{24F77247-D9F2-4F03-83D1-21CCF9D20C5A}" destId="{4155CE69-9244-4962-939B-66DC40771999}" srcOrd="13" destOrd="0" presId="urn:microsoft.com/office/officeart/2008/layout/CircleAccentTimeline"/>
    <dgm:cxn modelId="{191C7AE9-47EF-4169-82E5-AECEDCF2B2B4}" type="presParOf" srcId="{24F77247-D9F2-4F03-83D1-21CCF9D20C5A}" destId="{02C23FC6-2F0B-4224-BE91-435BDFF60136}" srcOrd="14" destOrd="0" presId="urn:microsoft.com/office/officeart/2008/layout/CircleAccentTimeline"/>
    <dgm:cxn modelId="{4D483788-B32D-44CD-8E05-D8BBF3286709}" type="presParOf" srcId="{24F77247-D9F2-4F03-83D1-21CCF9D20C5A}" destId="{0DC2E6B9-D17C-4DAE-B96E-7D81C1F8D239}" srcOrd="15" destOrd="0" presId="urn:microsoft.com/office/officeart/2008/layout/CircleAccentTimeline"/>
    <dgm:cxn modelId="{DECB8595-BD16-48D6-9D55-75E1F7BAD126}" type="presParOf" srcId="{0DC2E6B9-D17C-4DAE-B96E-7D81C1F8D239}" destId="{1E1C4412-E338-4E3F-9F82-C6163D603102}" srcOrd="0" destOrd="0" presId="urn:microsoft.com/office/officeart/2008/layout/CircleAccentTimeline"/>
    <dgm:cxn modelId="{86613FB4-1A64-4D45-A03C-B3AF1D4E8E4A}" type="presParOf" srcId="{0DC2E6B9-D17C-4DAE-B96E-7D81C1F8D239}" destId="{766671C4-38CC-42A7-9F0F-85229F50B9F7}" srcOrd="1" destOrd="0" presId="urn:microsoft.com/office/officeart/2008/layout/CircleAccentTimeline"/>
    <dgm:cxn modelId="{D99549E2-D822-4032-8322-6913CB80C4CC}" type="presParOf" srcId="{0DC2E6B9-D17C-4DAE-B96E-7D81C1F8D239}" destId="{920FBBBC-9C05-45F4-93D7-F7D01D9CBB0C}" srcOrd="2" destOrd="0" presId="urn:microsoft.com/office/officeart/2008/layout/CircleAccentTimeline"/>
    <dgm:cxn modelId="{BE4650AA-967D-4943-BCD9-954D1466A536}" type="presParOf" srcId="{24F77247-D9F2-4F03-83D1-21CCF9D20C5A}" destId="{E4ED489D-C9A5-405A-882D-981028F8D640}" srcOrd="16" destOrd="0" presId="urn:microsoft.com/office/officeart/2008/layout/CircleAccentTimeline"/>
    <dgm:cxn modelId="{2ECC1F2D-7737-43C4-9E44-D998936A04F2}" type="presParOf" srcId="{24F77247-D9F2-4F03-83D1-21CCF9D20C5A}" destId="{8462C29E-4FF4-482E-85E8-50A12A924D7F}" srcOrd="17" destOrd="0" presId="urn:microsoft.com/office/officeart/2008/layout/CircleAccentTimeline"/>
    <dgm:cxn modelId="{5F3F56C7-B1BC-42C2-9E6D-15AE48EFADF7}" type="presParOf" srcId="{24F77247-D9F2-4F03-83D1-21CCF9D20C5A}" destId="{16E46B2A-5E8A-4005-885C-40DCF541C7F8}" srcOrd="18" destOrd="0" presId="urn:microsoft.com/office/officeart/2008/layout/CircleAccentTimeline"/>
    <dgm:cxn modelId="{0CA3A412-438D-46DB-A9A6-3FA8D4E796EA}" type="presParOf" srcId="{16E46B2A-5E8A-4005-885C-40DCF541C7F8}" destId="{0FF43CD4-8302-416F-9D4F-3469783AFA09}" srcOrd="0" destOrd="0" presId="urn:microsoft.com/office/officeart/2008/layout/CircleAccentTimeline"/>
    <dgm:cxn modelId="{4246B941-AC81-47EE-86A8-45E0C25AEC9B}" type="presParOf" srcId="{16E46B2A-5E8A-4005-885C-40DCF541C7F8}" destId="{7E6FB774-B75D-4F45-B69C-CAE875AA158F}" srcOrd="1" destOrd="0" presId="urn:microsoft.com/office/officeart/2008/layout/CircleAccentTimeline"/>
    <dgm:cxn modelId="{1372B943-192D-4794-864A-69F562EFA059}" type="presParOf" srcId="{16E46B2A-5E8A-4005-885C-40DCF541C7F8}" destId="{9D5FB108-BCC8-44EC-A922-4AB2161A292B}" srcOrd="2" destOrd="0" presId="urn:microsoft.com/office/officeart/2008/layout/CircleAccentTimeline"/>
    <dgm:cxn modelId="{81EC12D0-2EFA-4D86-9A24-98B2158B7AA0}" type="presParOf" srcId="{24F77247-D9F2-4F03-83D1-21CCF9D20C5A}" destId="{45185B48-34C5-49CE-BAFB-E1C0900A6DEF}" srcOrd="19" destOrd="0" presId="urn:microsoft.com/office/officeart/2008/layout/CircleAccentTimeline"/>
    <dgm:cxn modelId="{65F0A151-FB5D-47A4-A5FE-A57CC18FF04D}" type="presParOf" srcId="{24F77247-D9F2-4F03-83D1-21CCF9D20C5A}" destId="{84A33C72-8330-4D93-B169-152AE107274D}" srcOrd="20" destOrd="0" presId="urn:microsoft.com/office/officeart/2008/layout/CircleAccentTimeline"/>
    <dgm:cxn modelId="{52AD4F84-15FE-4CAB-88E7-D02C89EFBE7D}" type="presParOf" srcId="{24F77247-D9F2-4F03-83D1-21CCF9D20C5A}" destId="{7905836D-ABDA-4BC4-9F94-9E629F9A6C28}" srcOrd="21" destOrd="0" presId="urn:microsoft.com/office/officeart/2008/layout/CircleAccentTimeline"/>
    <dgm:cxn modelId="{BA47B896-133C-4068-9DA7-8108B753DF1B}" type="presParOf" srcId="{7905836D-ABDA-4BC4-9F94-9E629F9A6C28}" destId="{95DD8FCE-1DED-42A1-9D1D-949CC1B6D7F0}" srcOrd="0" destOrd="0" presId="urn:microsoft.com/office/officeart/2008/layout/CircleAccentTimeline"/>
    <dgm:cxn modelId="{D8B75F13-8321-4BAC-A03C-C0BD7FE62560}" type="presParOf" srcId="{7905836D-ABDA-4BC4-9F94-9E629F9A6C28}" destId="{858359CB-ADBE-4D58-8979-2811DE3D99D6}" srcOrd="1" destOrd="0" presId="urn:microsoft.com/office/officeart/2008/layout/CircleAccentTimeline"/>
    <dgm:cxn modelId="{14775C50-D239-46A7-9817-016740430A71}" type="presParOf" srcId="{7905836D-ABDA-4BC4-9F94-9E629F9A6C28}" destId="{5276AA2F-514C-4E3E-BE26-20A2C5A074F1}" srcOrd="2" destOrd="0" presId="urn:microsoft.com/office/officeart/2008/layout/CircleAccentTimeline"/>
    <dgm:cxn modelId="{C3E9EE04-0FED-44E4-A379-7B652B136931}" type="presParOf" srcId="{24F77247-D9F2-4F03-83D1-21CCF9D20C5A}" destId="{2A4151A0-3D1A-45D7-B7A4-08A7FAEC22C8}" srcOrd="22" destOrd="0" presId="urn:microsoft.com/office/officeart/2008/layout/CircleAccentTimeline"/>
    <dgm:cxn modelId="{2D481870-7E81-45A3-8ED4-45A42D24D05F}" type="presParOf" srcId="{24F77247-D9F2-4F03-83D1-21CCF9D20C5A}" destId="{CCFE8424-61BF-4B48-BCE7-CC4D7BB6AAB9}" srcOrd="23" destOrd="0" presId="urn:microsoft.com/office/officeart/2008/layout/CircleAccentTimelin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65325D7-DB53-4271-87F2-BFBCB963D0C2}">
      <dgm:prSet phldrT="[Text]"/>
      <dgm:spPr/>
      <dgm:t>
        <a:bodyPr/>
        <a:lstStyle/>
        <a:p>
          <a:r>
            <a:rPr lang="en-US" dirty="0" smtClean="0"/>
            <a:t>Study Concept</a:t>
          </a:r>
          <a:endParaRPr lang="en-US" dirty="0"/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/>
      <dgm:spPr/>
      <dgm:t>
        <a:bodyPr/>
        <a:lstStyle/>
        <a:p>
          <a:r>
            <a:rPr lang="en-US" dirty="0" smtClean="0"/>
            <a:t>Literature Review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/>
      <dgm:spPr/>
      <dgm:t>
        <a:bodyPr/>
        <a:lstStyle/>
        <a:p>
          <a:r>
            <a:rPr lang="en-US" dirty="0" smtClean="0"/>
            <a:t>Environmental Scan</a:t>
          </a:r>
          <a:endParaRPr lang="en-US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 custT="1"/>
      <dgm:spPr/>
      <dgm:t>
        <a:bodyPr/>
        <a:lstStyle/>
        <a:p>
          <a:r>
            <a:rPr lang="en-US" sz="1400" dirty="0" smtClean="0"/>
            <a:t>Problem Identification</a:t>
          </a:r>
          <a:endParaRPr lang="en-US" sz="1400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CDCB9148-DD97-4A63-8D9B-BC6A2F2E4BBF}">
      <dgm:prSet phldrT="[Text]"/>
      <dgm:spPr/>
      <dgm:t>
        <a:bodyPr/>
        <a:lstStyle/>
        <a:p>
          <a:r>
            <a:rPr lang="en-US" dirty="0" smtClean="0"/>
            <a:t>Funding &amp; Proposal</a:t>
          </a:r>
          <a:endParaRPr lang="en-US" dirty="0"/>
        </a:p>
      </dgm:t>
    </dgm:pt>
    <dgm:pt modelId="{3ED6B5E6-1400-482F-9DA8-A4A1163AD00F}" type="parTrans" cxnId="{64BA97D3-D378-40CE-8E90-F43C8814660A}">
      <dgm:prSet/>
      <dgm:spPr/>
      <dgm:t>
        <a:bodyPr/>
        <a:lstStyle/>
        <a:p>
          <a:endParaRPr lang="en-US"/>
        </a:p>
      </dgm:t>
    </dgm:pt>
    <dgm:pt modelId="{372949CA-466D-4CC7-8760-811C64B43DAC}" type="sibTrans" cxnId="{64BA97D3-D378-40CE-8E90-F43C8814660A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</dgm:pt>
    <dgm:pt modelId="{99F831F9-84DD-4DF0-9B17-D995741D8173}" type="pres">
      <dgm:prSet presAssocID="{1A0F880B-79A6-4E82-A52C-F076EE3A9EB4}" presName="rootComposite" presStyleCnt="0"/>
      <dgm:spPr/>
    </dgm:pt>
    <dgm:pt modelId="{A1510A63-CDFC-4439-A87F-D99195F68703}" type="pres">
      <dgm:prSet presAssocID="{1A0F880B-79A6-4E82-A52C-F076EE3A9EB4}" presName="rootText" presStyleLbl="node1" presStyleIdx="0" presStyleCnt="1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</dgm:pt>
    <dgm:pt modelId="{38B4ACC1-DC96-409F-ACBA-A5B5A8B4AA31}" type="pres">
      <dgm:prSet presAssocID="{F96BC42A-495E-4AC3-AB36-FD4885AB7C25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2" presStyleCnt="4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019F-D611-4FE5-B224-3BB9906BE509}" type="pres">
      <dgm:prSet presAssocID="{3ED6B5E6-1400-482F-9DA8-A4A1163AD00F}" presName="Name13" presStyleLbl="parChTrans1D2" presStyleIdx="3" presStyleCnt="4"/>
      <dgm:spPr/>
      <dgm:t>
        <a:bodyPr/>
        <a:lstStyle/>
        <a:p>
          <a:endParaRPr lang="en-US"/>
        </a:p>
      </dgm:t>
    </dgm:pt>
    <dgm:pt modelId="{92F4F7EA-4BC7-4F5D-A50D-EAF61B76DE8A}" type="pres">
      <dgm:prSet presAssocID="{CDCB9148-DD97-4A63-8D9B-BC6A2F2E4BBF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FAB1F6-4D85-3D43-8851-8EFBDD11B863}" type="presOf" srcId="{F96BC42A-495E-4AC3-AB36-FD4885AB7C25}" destId="{38B4ACC1-DC96-409F-ACBA-A5B5A8B4AA31}" srcOrd="0" destOrd="0" presId="urn:microsoft.com/office/officeart/2005/8/layout/hierarchy3"/>
    <dgm:cxn modelId="{80559C8F-6D11-B34E-A49E-DDA3BEF47FBE}" type="presOf" srcId="{9B37D8E3-F8AF-465B-BD20-01DFDF7D163F}" destId="{6184DEB5-9785-4DEE-A63C-AE006CFB77EB}" srcOrd="0" destOrd="0" presId="urn:microsoft.com/office/officeart/2005/8/layout/hierarchy3"/>
    <dgm:cxn modelId="{219B4B66-FA29-1C41-905D-48D0DEBBFEE9}" type="presOf" srcId="{CDCB9148-DD97-4A63-8D9B-BC6A2F2E4BBF}" destId="{92F4F7EA-4BC7-4F5D-A50D-EAF61B76DE8A}" srcOrd="0" destOrd="0" presId="urn:microsoft.com/office/officeart/2005/8/layout/hierarchy3"/>
    <dgm:cxn modelId="{C59EC130-F42F-4744-ACEB-DEAAFC0B8DE7}" type="presOf" srcId="{1A0F880B-79A6-4E82-A52C-F076EE3A9EB4}" destId="{A1510A63-CDFC-4439-A87F-D99195F68703}" srcOrd="0" destOrd="0" presId="urn:microsoft.com/office/officeart/2005/8/layout/hierarchy3"/>
    <dgm:cxn modelId="{8B3F4B77-8268-9844-B105-73580D48F272}" type="presOf" srcId="{AF3D30D1-4FBA-4F82-AA0A-C6711FC854C3}" destId="{C4D295EA-F272-43F9-B4A8-A41091B20661}" srcOrd="0" destOrd="0" presId="urn:microsoft.com/office/officeart/2005/8/layout/hierarchy3"/>
    <dgm:cxn modelId="{7E8778D0-7DF7-5449-B69B-659185C5E302}" type="presOf" srcId="{767AA601-F3C9-4773-A639-E69B4810AF38}" destId="{B960EDD9-48D5-4B5B-862D-A920025A60F1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5A223848-7D3B-FA44-9D0A-E1CC9F4E5381}" type="presOf" srcId="{565325D7-DB53-4271-87F2-BFBCB963D0C2}" destId="{E029CC72-2207-42FE-9F04-BD7343077951}" srcOrd="0" destOrd="0" presId="urn:microsoft.com/office/officeart/2005/8/layout/hierarchy3"/>
    <dgm:cxn modelId="{AD5AB0C3-EA7D-8941-9EEB-64F51654AADB}" type="presOf" srcId="{3ED6B5E6-1400-482F-9DA8-A4A1163AD00F}" destId="{8299019F-D611-4FE5-B224-3BB9906BE509}" srcOrd="0" destOrd="0" presId="urn:microsoft.com/office/officeart/2005/8/layout/hierarchy3"/>
    <dgm:cxn modelId="{64BA97D3-D378-40CE-8E90-F43C8814660A}" srcId="{1A0F880B-79A6-4E82-A52C-F076EE3A9EB4}" destId="{CDCB9148-DD97-4A63-8D9B-BC6A2F2E4BBF}" srcOrd="3" destOrd="0" parTransId="{3ED6B5E6-1400-482F-9DA8-A4A1163AD00F}" sibTransId="{372949CA-466D-4CC7-8760-811C64B43DAC}"/>
    <dgm:cxn modelId="{F842630C-595E-8B4A-9526-D46EFF53DABC}" type="presOf" srcId="{280F50F9-5DBD-4892-A127-7422E1648E92}" destId="{D3B58963-D611-4239-B755-B2899B54316C}" srcOrd="0" destOrd="0" presId="urn:microsoft.com/office/officeart/2005/8/layout/hierarchy3"/>
    <dgm:cxn modelId="{CF9F9BC7-8713-4A42-A89D-8113A6236468}" type="presOf" srcId="{1A0F880B-79A6-4E82-A52C-F076EE3A9EB4}" destId="{655F1F55-7E41-44EF-AC5E-B3BD07C840E7}" srcOrd="1" destOrd="0" presId="urn:microsoft.com/office/officeart/2005/8/layout/hierarchy3"/>
    <dgm:cxn modelId="{B6742A79-E300-C947-8D79-70E050D07F81}" type="presOf" srcId="{CE9715A0-FBD2-4F7E-ABE8-8292CB422ABD}" destId="{D9CFF9F8-52F9-43C9-B49B-3D4EFF2659B4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9EB316C8-7BD4-4857-BD6A-24C61BEF319E}" srcId="{1A0F880B-79A6-4E82-A52C-F076EE3A9EB4}" destId="{280F50F9-5DBD-4892-A127-7422E1648E92}" srcOrd="2" destOrd="0" parTransId="{AF3D30D1-4FBA-4F82-AA0A-C6711FC854C3}" sibTransId="{DF631E89-86E7-4AEF-B651-45CCEE5FE8AE}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97CC7472-9AAC-7147-BD82-231F6E0B481B}" type="presParOf" srcId="{6184DEB5-9785-4DEE-A63C-AE006CFB77EB}" destId="{B08250FE-E068-43D3-813C-5A8925964AEC}" srcOrd="0" destOrd="0" presId="urn:microsoft.com/office/officeart/2005/8/layout/hierarchy3"/>
    <dgm:cxn modelId="{58E42883-4B62-8141-AF44-140210521314}" type="presParOf" srcId="{B08250FE-E068-43D3-813C-5A8925964AEC}" destId="{99F831F9-84DD-4DF0-9B17-D995741D8173}" srcOrd="0" destOrd="0" presId="urn:microsoft.com/office/officeart/2005/8/layout/hierarchy3"/>
    <dgm:cxn modelId="{2DE515B3-50C4-3548-B961-BAB1055159AC}" type="presParOf" srcId="{99F831F9-84DD-4DF0-9B17-D995741D8173}" destId="{A1510A63-CDFC-4439-A87F-D99195F68703}" srcOrd="0" destOrd="0" presId="urn:microsoft.com/office/officeart/2005/8/layout/hierarchy3"/>
    <dgm:cxn modelId="{68DF364F-F885-1A4C-837D-C6C7EA1E87B3}" type="presParOf" srcId="{99F831F9-84DD-4DF0-9B17-D995741D8173}" destId="{655F1F55-7E41-44EF-AC5E-B3BD07C840E7}" srcOrd="1" destOrd="0" presId="urn:microsoft.com/office/officeart/2005/8/layout/hierarchy3"/>
    <dgm:cxn modelId="{B15DAF8C-EE34-3249-BBE5-80AE6CE13360}" type="presParOf" srcId="{B08250FE-E068-43D3-813C-5A8925964AEC}" destId="{5EF0633C-3E79-4B16-9B08-099E47E3CEBF}" srcOrd="1" destOrd="0" presId="urn:microsoft.com/office/officeart/2005/8/layout/hierarchy3"/>
    <dgm:cxn modelId="{97EAD598-A43C-D74A-A35D-B8FD3D3A6E75}" type="presParOf" srcId="{5EF0633C-3E79-4B16-9B08-099E47E3CEBF}" destId="{38B4ACC1-DC96-409F-ACBA-A5B5A8B4AA31}" srcOrd="0" destOrd="0" presId="urn:microsoft.com/office/officeart/2005/8/layout/hierarchy3"/>
    <dgm:cxn modelId="{663818CC-C5B2-5149-A896-8C411761E5A7}" type="presParOf" srcId="{5EF0633C-3E79-4B16-9B08-099E47E3CEBF}" destId="{E029CC72-2207-42FE-9F04-BD7343077951}" srcOrd="1" destOrd="0" presId="urn:microsoft.com/office/officeart/2005/8/layout/hierarchy3"/>
    <dgm:cxn modelId="{4847271E-8178-604D-901F-1D4C7BAE7593}" type="presParOf" srcId="{5EF0633C-3E79-4B16-9B08-099E47E3CEBF}" destId="{D9CFF9F8-52F9-43C9-B49B-3D4EFF2659B4}" srcOrd="2" destOrd="0" presId="urn:microsoft.com/office/officeart/2005/8/layout/hierarchy3"/>
    <dgm:cxn modelId="{9535420F-C67B-1249-936E-14C1ACB379BF}" type="presParOf" srcId="{5EF0633C-3E79-4B16-9B08-099E47E3CEBF}" destId="{B960EDD9-48D5-4B5B-862D-A920025A60F1}" srcOrd="3" destOrd="0" presId="urn:microsoft.com/office/officeart/2005/8/layout/hierarchy3"/>
    <dgm:cxn modelId="{1936C6FF-EFAF-8C47-B31B-30EDD6621536}" type="presParOf" srcId="{5EF0633C-3E79-4B16-9B08-099E47E3CEBF}" destId="{C4D295EA-F272-43F9-B4A8-A41091B20661}" srcOrd="4" destOrd="0" presId="urn:microsoft.com/office/officeart/2005/8/layout/hierarchy3"/>
    <dgm:cxn modelId="{AE7A5C3D-0F7C-F545-B328-3BDABE8DEBC8}" type="presParOf" srcId="{5EF0633C-3E79-4B16-9B08-099E47E3CEBF}" destId="{D3B58963-D611-4239-B755-B2899B54316C}" srcOrd="5" destOrd="0" presId="urn:microsoft.com/office/officeart/2005/8/layout/hierarchy3"/>
    <dgm:cxn modelId="{7CDB8F1F-7863-A44F-8FCE-4B14C93B4467}" type="presParOf" srcId="{5EF0633C-3E79-4B16-9B08-099E47E3CEBF}" destId="{8299019F-D611-4FE5-B224-3BB9906BE509}" srcOrd="6" destOrd="0" presId="urn:microsoft.com/office/officeart/2005/8/layout/hierarchy3"/>
    <dgm:cxn modelId="{BB0311F5-8713-9540-8E06-F740CCE7075F}" type="presParOf" srcId="{5EF0633C-3E79-4B16-9B08-099E47E3CEBF}" destId="{92F4F7EA-4BC7-4F5D-A50D-EAF61B76DE8A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65325D7-DB53-4271-87F2-BFBCB963D0C2}">
      <dgm:prSet phldrT="[Text]"/>
      <dgm:spPr/>
      <dgm:t>
        <a:bodyPr/>
        <a:lstStyle/>
        <a:p>
          <a:r>
            <a:rPr lang="en-US" dirty="0" smtClean="0"/>
            <a:t>Research Methodology</a:t>
          </a:r>
          <a:endParaRPr lang="en-US" dirty="0"/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/>
      <dgm:spPr/>
      <dgm:t>
        <a:bodyPr/>
        <a:lstStyle/>
        <a:p>
          <a:r>
            <a:rPr lang="en-US" dirty="0" smtClean="0"/>
            <a:t>Research Workflow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/>
      <dgm:spPr/>
      <dgm:t>
        <a:bodyPr/>
        <a:lstStyle/>
        <a:p>
          <a:r>
            <a:rPr lang="en-US" dirty="0" smtClean="0"/>
            <a:t>Design Validation</a:t>
          </a:r>
          <a:endParaRPr lang="en-US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 custT="1"/>
      <dgm:spPr/>
      <dgm:t>
        <a:bodyPr/>
        <a:lstStyle/>
        <a:p>
          <a:r>
            <a:rPr lang="en-US" sz="1400" dirty="0" smtClean="0"/>
            <a:t>Research Design</a:t>
          </a:r>
          <a:endParaRPr lang="en-US" sz="1400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CF9E8E7C-B940-4854-8C02-A6891F16A3F8}">
      <dgm:prSet phldrT="[Text]"/>
      <dgm:spPr/>
      <dgm:t>
        <a:bodyPr/>
        <a:lstStyle/>
        <a:p>
          <a:r>
            <a:rPr lang="en-US" dirty="0" smtClean="0"/>
            <a:t>Hypothesis Formation</a:t>
          </a:r>
          <a:endParaRPr lang="en-US" dirty="0"/>
        </a:p>
      </dgm:t>
    </dgm:pt>
    <dgm:pt modelId="{DA90C208-9A74-469B-A47C-8D0364CC0683}" type="parTrans" cxnId="{D08A9924-D829-4AF6-B9F9-083F2F0261F2}">
      <dgm:prSet/>
      <dgm:spPr/>
      <dgm:t>
        <a:bodyPr/>
        <a:lstStyle/>
        <a:p>
          <a:endParaRPr lang="en-US"/>
        </a:p>
      </dgm:t>
    </dgm:pt>
    <dgm:pt modelId="{4EE2A256-9D1A-402A-A570-9E64BCA9E3DD}" type="sibTrans" cxnId="{D08A9924-D829-4AF6-B9F9-083F2F0261F2}">
      <dgm:prSet/>
      <dgm:spPr/>
      <dgm:t>
        <a:bodyPr/>
        <a:lstStyle/>
        <a:p>
          <a:endParaRPr lang="en-US"/>
        </a:p>
      </dgm:t>
    </dgm:pt>
    <dgm:pt modelId="{D249948F-D135-4C42-BAC9-83BC40FF6D58}">
      <dgm:prSet phldrT="[Text]"/>
      <dgm:spPr/>
      <dgm:t>
        <a:bodyPr/>
        <a:lstStyle/>
        <a:p>
          <a:r>
            <a:rPr lang="en-US" dirty="0" smtClean="0"/>
            <a:t>Research Activity</a:t>
          </a:r>
          <a:endParaRPr lang="en-US" dirty="0"/>
        </a:p>
      </dgm:t>
    </dgm:pt>
    <dgm:pt modelId="{69A5FD5A-16BD-43CE-9618-0DBD96F1784E}" type="parTrans" cxnId="{8E7F1FA9-C627-4CA2-B213-431490C0258F}">
      <dgm:prSet/>
      <dgm:spPr/>
      <dgm:t>
        <a:bodyPr/>
        <a:lstStyle/>
        <a:p>
          <a:endParaRPr lang="en-US"/>
        </a:p>
      </dgm:t>
    </dgm:pt>
    <dgm:pt modelId="{2BCDA001-9AFF-4C97-9EEF-13DEB486321F}" type="sibTrans" cxnId="{8E7F1FA9-C627-4CA2-B213-431490C0258F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</dgm:pt>
    <dgm:pt modelId="{99F831F9-84DD-4DF0-9B17-D995741D8173}" type="pres">
      <dgm:prSet presAssocID="{1A0F880B-79A6-4E82-A52C-F076EE3A9EB4}" presName="rootComposite" presStyleCnt="0"/>
      <dgm:spPr/>
    </dgm:pt>
    <dgm:pt modelId="{A1510A63-CDFC-4439-A87F-D99195F68703}" type="pres">
      <dgm:prSet presAssocID="{1A0F880B-79A6-4E82-A52C-F076EE3A9EB4}" presName="rootText" presStyleLbl="node1" presStyleIdx="0" presStyleCnt="1" custLinFactNeighborX="-1737" custLinFactNeighborY="-253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</dgm:pt>
    <dgm:pt modelId="{38B4ACC1-DC96-409F-ACBA-A5B5A8B4AA31}" type="pres">
      <dgm:prSet presAssocID="{F96BC42A-495E-4AC3-AB36-FD4885AB7C25}" presName="Name13" presStyleLbl="parChTrans1D2" presStyleIdx="0" presStyleCnt="5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5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67933E-7BF6-49C7-8DF6-64E38D9E39F5}" type="pres">
      <dgm:prSet presAssocID="{DA90C208-9A74-469B-A47C-8D0364CC0683}" presName="Name13" presStyleLbl="parChTrans1D2" presStyleIdx="2" presStyleCnt="5"/>
      <dgm:spPr/>
      <dgm:t>
        <a:bodyPr/>
        <a:lstStyle/>
        <a:p>
          <a:endParaRPr lang="en-US"/>
        </a:p>
      </dgm:t>
    </dgm:pt>
    <dgm:pt modelId="{791629C4-172D-4C26-A372-076C3BFF275B}" type="pres">
      <dgm:prSet presAssocID="{CF9E8E7C-B940-4854-8C02-A6891F16A3F8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3" presStyleCnt="5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E63C1-0961-4526-916C-AE962C110032}" type="pres">
      <dgm:prSet presAssocID="{69A5FD5A-16BD-43CE-9618-0DBD96F1784E}" presName="Name13" presStyleLbl="parChTrans1D2" presStyleIdx="4" presStyleCnt="5"/>
      <dgm:spPr/>
      <dgm:t>
        <a:bodyPr/>
        <a:lstStyle/>
        <a:p>
          <a:endParaRPr lang="en-US"/>
        </a:p>
      </dgm:t>
    </dgm:pt>
    <dgm:pt modelId="{1F6524AE-A864-45F8-B7C3-CE2989F3B48A}" type="pres">
      <dgm:prSet presAssocID="{D249948F-D135-4C42-BAC9-83BC40FF6D58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E99125-3889-9943-948C-F1E401E5D70C}" type="presOf" srcId="{280F50F9-5DBD-4892-A127-7422E1648E92}" destId="{D3B58963-D611-4239-B755-B2899B54316C}" srcOrd="0" destOrd="0" presId="urn:microsoft.com/office/officeart/2005/8/layout/hierarchy3"/>
    <dgm:cxn modelId="{F92791F0-22AB-7C48-AD41-C69043311FED}" type="presOf" srcId="{AF3D30D1-4FBA-4F82-AA0A-C6711FC854C3}" destId="{C4D295EA-F272-43F9-B4A8-A41091B20661}" srcOrd="0" destOrd="0" presId="urn:microsoft.com/office/officeart/2005/8/layout/hierarchy3"/>
    <dgm:cxn modelId="{7730BC45-7166-7F40-B697-320E02E111EE}" type="presOf" srcId="{9B37D8E3-F8AF-465B-BD20-01DFDF7D163F}" destId="{6184DEB5-9785-4DEE-A63C-AE006CFB77EB}" srcOrd="0" destOrd="0" presId="urn:microsoft.com/office/officeart/2005/8/layout/hierarchy3"/>
    <dgm:cxn modelId="{1FFD309D-0697-6C4F-800C-7E62082CBAF1}" type="presOf" srcId="{69A5FD5A-16BD-43CE-9618-0DBD96F1784E}" destId="{DD1E63C1-0961-4526-916C-AE962C110032}" srcOrd="0" destOrd="0" presId="urn:microsoft.com/office/officeart/2005/8/layout/hierarchy3"/>
    <dgm:cxn modelId="{E9F37AC9-FEFF-2E49-B0C4-114C40464353}" type="presOf" srcId="{CF9E8E7C-B940-4854-8C02-A6891F16A3F8}" destId="{791629C4-172D-4C26-A372-076C3BFF275B}" srcOrd="0" destOrd="0" presId="urn:microsoft.com/office/officeart/2005/8/layout/hierarchy3"/>
    <dgm:cxn modelId="{C174F276-8C6F-CD43-9656-734691E0E36F}" type="presOf" srcId="{D249948F-D135-4C42-BAC9-83BC40FF6D58}" destId="{1F6524AE-A864-45F8-B7C3-CE2989F3B48A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D2416E9A-CED5-964C-8334-3D3D67385D96}" type="presOf" srcId="{1A0F880B-79A6-4E82-A52C-F076EE3A9EB4}" destId="{655F1F55-7E41-44EF-AC5E-B3BD07C840E7}" srcOrd="1" destOrd="0" presId="urn:microsoft.com/office/officeart/2005/8/layout/hierarchy3"/>
    <dgm:cxn modelId="{908ED388-9261-0B4A-B74A-EAE39AEEA4A5}" type="presOf" srcId="{F96BC42A-495E-4AC3-AB36-FD4885AB7C25}" destId="{38B4ACC1-DC96-409F-ACBA-A5B5A8B4AA31}" srcOrd="0" destOrd="0" presId="urn:microsoft.com/office/officeart/2005/8/layout/hierarchy3"/>
    <dgm:cxn modelId="{66D8424B-4C49-074C-BE7A-BC8AFB9096FC}" type="presOf" srcId="{CE9715A0-FBD2-4F7E-ABE8-8292CB422ABD}" destId="{D9CFF9F8-52F9-43C9-B49B-3D4EFF2659B4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A36DF9F0-DC8B-A34C-88F8-F5A5C80396F3}" type="presOf" srcId="{DA90C208-9A74-469B-A47C-8D0364CC0683}" destId="{5C67933E-7BF6-49C7-8DF6-64E38D9E39F5}" srcOrd="0" destOrd="0" presId="urn:microsoft.com/office/officeart/2005/8/layout/hierarchy3"/>
    <dgm:cxn modelId="{D08A9924-D829-4AF6-B9F9-083F2F0261F2}" srcId="{1A0F880B-79A6-4E82-A52C-F076EE3A9EB4}" destId="{CF9E8E7C-B940-4854-8C02-A6891F16A3F8}" srcOrd="2" destOrd="0" parTransId="{DA90C208-9A74-469B-A47C-8D0364CC0683}" sibTransId="{4EE2A256-9D1A-402A-A570-9E64BCA9E3DD}"/>
    <dgm:cxn modelId="{9EB316C8-7BD4-4857-BD6A-24C61BEF319E}" srcId="{1A0F880B-79A6-4E82-A52C-F076EE3A9EB4}" destId="{280F50F9-5DBD-4892-A127-7422E1648E92}" srcOrd="3" destOrd="0" parTransId="{AF3D30D1-4FBA-4F82-AA0A-C6711FC854C3}" sibTransId="{DF631E89-86E7-4AEF-B651-45CCEE5FE8AE}"/>
    <dgm:cxn modelId="{8E7F1FA9-C627-4CA2-B213-431490C0258F}" srcId="{1A0F880B-79A6-4E82-A52C-F076EE3A9EB4}" destId="{D249948F-D135-4C42-BAC9-83BC40FF6D58}" srcOrd="4" destOrd="0" parTransId="{69A5FD5A-16BD-43CE-9618-0DBD96F1784E}" sibTransId="{2BCDA001-9AFF-4C97-9EEF-13DEB486321F}"/>
    <dgm:cxn modelId="{A9F3A262-1660-114B-A9D9-5D01E2423509}" type="presOf" srcId="{1A0F880B-79A6-4E82-A52C-F076EE3A9EB4}" destId="{A1510A63-CDFC-4439-A87F-D99195F68703}" srcOrd="0" destOrd="0" presId="urn:microsoft.com/office/officeart/2005/8/layout/hierarchy3"/>
    <dgm:cxn modelId="{8DF60ED3-86CA-1D47-8EE2-BBAF66B9D104}" type="presOf" srcId="{565325D7-DB53-4271-87F2-BFBCB963D0C2}" destId="{E029CC72-2207-42FE-9F04-BD7343077951}" srcOrd="0" destOrd="0" presId="urn:microsoft.com/office/officeart/2005/8/layout/hierarchy3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BECE78F5-599C-3546-84D7-58E3E826BB51}" type="presOf" srcId="{767AA601-F3C9-4773-A639-E69B4810AF38}" destId="{B960EDD9-48D5-4B5B-862D-A920025A60F1}" srcOrd="0" destOrd="0" presId="urn:microsoft.com/office/officeart/2005/8/layout/hierarchy3"/>
    <dgm:cxn modelId="{96B1DFA0-B379-8D4A-8E34-8F201AE5A4D3}" type="presParOf" srcId="{6184DEB5-9785-4DEE-A63C-AE006CFB77EB}" destId="{B08250FE-E068-43D3-813C-5A8925964AEC}" srcOrd="0" destOrd="0" presId="urn:microsoft.com/office/officeart/2005/8/layout/hierarchy3"/>
    <dgm:cxn modelId="{F2DD4075-661E-094A-96CC-DB105BD7BB64}" type="presParOf" srcId="{B08250FE-E068-43D3-813C-5A8925964AEC}" destId="{99F831F9-84DD-4DF0-9B17-D995741D8173}" srcOrd="0" destOrd="0" presId="urn:microsoft.com/office/officeart/2005/8/layout/hierarchy3"/>
    <dgm:cxn modelId="{CC465466-9F38-D245-A5CD-C38F8A89B697}" type="presParOf" srcId="{99F831F9-84DD-4DF0-9B17-D995741D8173}" destId="{A1510A63-CDFC-4439-A87F-D99195F68703}" srcOrd="0" destOrd="0" presId="urn:microsoft.com/office/officeart/2005/8/layout/hierarchy3"/>
    <dgm:cxn modelId="{D896FE47-15C8-C94D-B4CF-41A1B45315D1}" type="presParOf" srcId="{99F831F9-84DD-4DF0-9B17-D995741D8173}" destId="{655F1F55-7E41-44EF-AC5E-B3BD07C840E7}" srcOrd="1" destOrd="0" presId="urn:microsoft.com/office/officeart/2005/8/layout/hierarchy3"/>
    <dgm:cxn modelId="{8D613247-D480-4E4D-BEAC-C9A1775EC9C9}" type="presParOf" srcId="{B08250FE-E068-43D3-813C-5A8925964AEC}" destId="{5EF0633C-3E79-4B16-9B08-099E47E3CEBF}" srcOrd="1" destOrd="0" presId="urn:microsoft.com/office/officeart/2005/8/layout/hierarchy3"/>
    <dgm:cxn modelId="{CE55239A-F5C1-8348-BBD3-14A183CFCE2E}" type="presParOf" srcId="{5EF0633C-3E79-4B16-9B08-099E47E3CEBF}" destId="{38B4ACC1-DC96-409F-ACBA-A5B5A8B4AA31}" srcOrd="0" destOrd="0" presId="urn:microsoft.com/office/officeart/2005/8/layout/hierarchy3"/>
    <dgm:cxn modelId="{6310559B-8F22-FB47-903F-86A6A5596687}" type="presParOf" srcId="{5EF0633C-3E79-4B16-9B08-099E47E3CEBF}" destId="{E029CC72-2207-42FE-9F04-BD7343077951}" srcOrd="1" destOrd="0" presId="urn:microsoft.com/office/officeart/2005/8/layout/hierarchy3"/>
    <dgm:cxn modelId="{831C2361-5CBF-BC44-811B-38B4D2E2A14C}" type="presParOf" srcId="{5EF0633C-3E79-4B16-9B08-099E47E3CEBF}" destId="{D9CFF9F8-52F9-43C9-B49B-3D4EFF2659B4}" srcOrd="2" destOrd="0" presId="urn:microsoft.com/office/officeart/2005/8/layout/hierarchy3"/>
    <dgm:cxn modelId="{8F831373-6D9C-5448-9947-6CBD2BD761BF}" type="presParOf" srcId="{5EF0633C-3E79-4B16-9B08-099E47E3CEBF}" destId="{B960EDD9-48D5-4B5B-862D-A920025A60F1}" srcOrd="3" destOrd="0" presId="urn:microsoft.com/office/officeart/2005/8/layout/hierarchy3"/>
    <dgm:cxn modelId="{96032F47-2F1E-344C-9878-9A8420503CE7}" type="presParOf" srcId="{5EF0633C-3E79-4B16-9B08-099E47E3CEBF}" destId="{5C67933E-7BF6-49C7-8DF6-64E38D9E39F5}" srcOrd="4" destOrd="0" presId="urn:microsoft.com/office/officeart/2005/8/layout/hierarchy3"/>
    <dgm:cxn modelId="{E111575C-58CC-D742-97EF-13A903C0F551}" type="presParOf" srcId="{5EF0633C-3E79-4B16-9B08-099E47E3CEBF}" destId="{791629C4-172D-4C26-A372-076C3BFF275B}" srcOrd="5" destOrd="0" presId="urn:microsoft.com/office/officeart/2005/8/layout/hierarchy3"/>
    <dgm:cxn modelId="{364BD700-1FDF-114C-82EB-2FD72864B9B0}" type="presParOf" srcId="{5EF0633C-3E79-4B16-9B08-099E47E3CEBF}" destId="{C4D295EA-F272-43F9-B4A8-A41091B20661}" srcOrd="6" destOrd="0" presId="urn:microsoft.com/office/officeart/2005/8/layout/hierarchy3"/>
    <dgm:cxn modelId="{044D39A2-9E45-2C45-9505-3E162345B59C}" type="presParOf" srcId="{5EF0633C-3E79-4B16-9B08-099E47E3CEBF}" destId="{D3B58963-D611-4239-B755-B2899B54316C}" srcOrd="7" destOrd="0" presId="urn:microsoft.com/office/officeart/2005/8/layout/hierarchy3"/>
    <dgm:cxn modelId="{F677FFFF-4248-3244-8B8E-E9BB587D2809}" type="presParOf" srcId="{5EF0633C-3E79-4B16-9B08-099E47E3CEBF}" destId="{DD1E63C1-0961-4526-916C-AE962C110032}" srcOrd="8" destOrd="0" presId="urn:microsoft.com/office/officeart/2005/8/layout/hierarchy3"/>
    <dgm:cxn modelId="{B39E46B9-2F0E-2E4C-BDA4-EC1BB54F046B}" type="presParOf" srcId="{5EF0633C-3E79-4B16-9B08-099E47E3CEBF}" destId="{1F6524AE-A864-45F8-B7C3-CE2989F3B48A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65325D7-DB53-4271-87F2-BFBCB963D0C2}">
      <dgm:prSet phldrT="[Text]"/>
      <dgm:spPr/>
      <dgm:t>
        <a:bodyPr/>
        <a:lstStyle/>
        <a:p>
          <a:r>
            <a:rPr lang="en-US" dirty="0" smtClean="0"/>
            <a:t>Data Organization</a:t>
          </a:r>
          <a:endParaRPr lang="en-US" dirty="0"/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/>
      <dgm:spPr/>
      <dgm:t>
        <a:bodyPr/>
        <a:lstStyle/>
        <a:p>
          <a:r>
            <a:rPr lang="en-US" dirty="0" smtClean="0"/>
            <a:t>Data Storage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/>
      <dgm:spPr/>
      <dgm:t>
        <a:bodyPr/>
        <a:lstStyle/>
        <a:p>
          <a:r>
            <a:rPr lang="en-US" dirty="0" smtClean="0"/>
            <a:t>Data Description</a:t>
          </a:r>
          <a:endParaRPr lang="en-US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 custT="1"/>
      <dgm:spPr/>
      <dgm:t>
        <a:bodyPr/>
        <a:lstStyle/>
        <a:p>
          <a:r>
            <a:rPr lang="en-US" sz="1400" dirty="0" smtClean="0"/>
            <a:t>Data Management</a:t>
          </a:r>
          <a:endParaRPr lang="en-US" sz="1400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F1301C22-1573-47F2-ADD9-CAF1A4C3AB96}">
      <dgm:prSet phldrT="[Text]"/>
      <dgm:spPr/>
      <dgm:t>
        <a:bodyPr/>
        <a:lstStyle/>
        <a:p>
          <a:r>
            <a:rPr lang="en-US" dirty="0" smtClean="0"/>
            <a:t>Data Sharing</a:t>
          </a:r>
          <a:endParaRPr lang="en-US" dirty="0"/>
        </a:p>
      </dgm:t>
    </dgm:pt>
    <dgm:pt modelId="{B1CF4C04-09BE-4CC8-AC3E-FA2BC2D18418}" type="parTrans" cxnId="{0E7B719C-7C76-468A-8B85-A60236FB5055}">
      <dgm:prSet/>
      <dgm:spPr/>
      <dgm:t>
        <a:bodyPr/>
        <a:lstStyle/>
        <a:p>
          <a:endParaRPr lang="en-US"/>
        </a:p>
      </dgm:t>
    </dgm:pt>
    <dgm:pt modelId="{F7E1B20C-D21F-443F-91B5-9E0D7123E23E}" type="sibTrans" cxnId="{0E7B719C-7C76-468A-8B85-A60236FB5055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</dgm:pt>
    <dgm:pt modelId="{99F831F9-84DD-4DF0-9B17-D995741D8173}" type="pres">
      <dgm:prSet presAssocID="{1A0F880B-79A6-4E82-A52C-F076EE3A9EB4}" presName="rootComposite" presStyleCnt="0"/>
      <dgm:spPr/>
    </dgm:pt>
    <dgm:pt modelId="{A1510A63-CDFC-4439-A87F-D99195F68703}" type="pres">
      <dgm:prSet presAssocID="{1A0F880B-79A6-4E82-A52C-F076EE3A9EB4}" presName="rootText" presStyleLbl="node1" presStyleIdx="0" presStyleCnt="1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</dgm:pt>
    <dgm:pt modelId="{38B4ACC1-DC96-409F-ACBA-A5B5A8B4AA31}" type="pres">
      <dgm:prSet presAssocID="{F96BC42A-495E-4AC3-AB36-FD4885AB7C25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2" presStyleCnt="4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00A77-22F0-4B8B-B1E9-98759A9AD0CB}" type="pres">
      <dgm:prSet presAssocID="{B1CF4C04-09BE-4CC8-AC3E-FA2BC2D18418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B5948D1-3C34-4C30-B7F2-DD9110D2412C}" type="pres">
      <dgm:prSet presAssocID="{F1301C22-1573-47F2-ADD9-CAF1A4C3AB96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A21114-B01E-154D-9788-261FDB9518CF}" type="presOf" srcId="{767AA601-F3C9-4773-A639-E69B4810AF38}" destId="{B960EDD9-48D5-4B5B-862D-A920025A60F1}" srcOrd="0" destOrd="0" presId="urn:microsoft.com/office/officeart/2005/8/layout/hierarchy3"/>
    <dgm:cxn modelId="{0E7B719C-7C76-468A-8B85-A60236FB5055}" srcId="{1A0F880B-79A6-4E82-A52C-F076EE3A9EB4}" destId="{F1301C22-1573-47F2-ADD9-CAF1A4C3AB96}" srcOrd="3" destOrd="0" parTransId="{B1CF4C04-09BE-4CC8-AC3E-FA2BC2D18418}" sibTransId="{F7E1B20C-D21F-443F-91B5-9E0D7123E23E}"/>
    <dgm:cxn modelId="{FEC6E449-8DC7-AF47-AD90-D50AFFD1ED23}" type="presOf" srcId="{B1CF4C04-09BE-4CC8-AC3E-FA2BC2D18418}" destId="{DBB00A77-22F0-4B8B-B1E9-98759A9AD0CB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E876CE36-9554-244F-9755-3657E51E2E15}" type="presOf" srcId="{9B37D8E3-F8AF-465B-BD20-01DFDF7D163F}" destId="{6184DEB5-9785-4DEE-A63C-AE006CFB77EB}" srcOrd="0" destOrd="0" presId="urn:microsoft.com/office/officeart/2005/8/layout/hierarchy3"/>
    <dgm:cxn modelId="{2A3DB0A9-BCFB-6D47-B090-523AC2D56D3A}" type="presOf" srcId="{AF3D30D1-4FBA-4F82-AA0A-C6711FC854C3}" destId="{C4D295EA-F272-43F9-B4A8-A41091B20661}" srcOrd="0" destOrd="0" presId="urn:microsoft.com/office/officeart/2005/8/layout/hierarchy3"/>
    <dgm:cxn modelId="{2C7DEE36-918C-8F4D-84DF-A0549033B87A}" type="presOf" srcId="{1A0F880B-79A6-4E82-A52C-F076EE3A9EB4}" destId="{A1510A63-CDFC-4439-A87F-D99195F68703}" srcOrd="0" destOrd="0" presId="urn:microsoft.com/office/officeart/2005/8/layout/hierarchy3"/>
    <dgm:cxn modelId="{E05E2288-26FD-4745-AEDA-BE9A1E1F70D5}" type="presOf" srcId="{CE9715A0-FBD2-4F7E-ABE8-8292CB422ABD}" destId="{D9CFF9F8-52F9-43C9-B49B-3D4EFF2659B4}" srcOrd="0" destOrd="0" presId="urn:microsoft.com/office/officeart/2005/8/layout/hierarchy3"/>
    <dgm:cxn modelId="{A40AB4C7-BEAE-2847-8CB0-C6ABEBC68A4B}" type="presOf" srcId="{280F50F9-5DBD-4892-A127-7422E1648E92}" destId="{D3B58963-D611-4239-B755-B2899B54316C}" srcOrd="0" destOrd="0" presId="urn:microsoft.com/office/officeart/2005/8/layout/hierarchy3"/>
    <dgm:cxn modelId="{24059CE2-A337-0140-AE94-5A9E52AF0898}" type="presOf" srcId="{F96BC42A-495E-4AC3-AB36-FD4885AB7C25}" destId="{38B4ACC1-DC96-409F-ACBA-A5B5A8B4AA31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FE9B824B-1318-A248-9B3F-D48D3ED649DA}" type="presOf" srcId="{565325D7-DB53-4271-87F2-BFBCB963D0C2}" destId="{E029CC72-2207-42FE-9F04-BD7343077951}" srcOrd="0" destOrd="0" presId="urn:microsoft.com/office/officeart/2005/8/layout/hierarchy3"/>
    <dgm:cxn modelId="{9EB316C8-7BD4-4857-BD6A-24C61BEF319E}" srcId="{1A0F880B-79A6-4E82-A52C-F076EE3A9EB4}" destId="{280F50F9-5DBD-4892-A127-7422E1648E92}" srcOrd="2" destOrd="0" parTransId="{AF3D30D1-4FBA-4F82-AA0A-C6711FC854C3}" sibTransId="{DF631E89-86E7-4AEF-B651-45CCEE5FE8AE}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B7134FD3-C15C-1442-BD9E-FEE7A8A48254}" type="presOf" srcId="{1A0F880B-79A6-4E82-A52C-F076EE3A9EB4}" destId="{655F1F55-7E41-44EF-AC5E-B3BD07C840E7}" srcOrd="1" destOrd="0" presId="urn:microsoft.com/office/officeart/2005/8/layout/hierarchy3"/>
    <dgm:cxn modelId="{793BEFDC-A8CC-3441-B477-8B05B9A91A84}" type="presOf" srcId="{F1301C22-1573-47F2-ADD9-CAF1A4C3AB96}" destId="{5B5948D1-3C34-4C30-B7F2-DD9110D2412C}" srcOrd="0" destOrd="0" presId="urn:microsoft.com/office/officeart/2005/8/layout/hierarchy3"/>
    <dgm:cxn modelId="{19F3A3EA-D2EC-E644-9B9D-887347636A3D}" type="presParOf" srcId="{6184DEB5-9785-4DEE-A63C-AE006CFB77EB}" destId="{B08250FE-E068-43D3-813C-5A8925964AEC}" srcOrd="0" destOrd="0" presId="urn:microsoft.com/office/officeart/2005/8/layout/hierarchy3"/>
    <dgm:cxn modelId="{6234BDFA-0EA9-7548-B2AC-DAE8F28EACB0}" type="presParOf" srcId="{B08250FE-E068-43D3-813C-5A8925964AEC}" destId="{99F831F9-84DD-4DF0-9B17-D995741D8173}" srcOrd="0" destOrd="0" presId="urn:microsoft.com/office/officeart/2005/8/layout/hierarchy3"/>
    <dgm:cxn modelId="{414A17E4-9705-5846-AF2A-EAAC15B3005F}" type="presParOf" srcId="{99F831F9-84DD-4DF0-9B17-D995741D8173}" destId="{A1510A63-CDFC-4439-A87F-D99195F68703}" srcOrd="0" destOrd="0" presId="urn:microsoft.com/office/officeart/2005/8/layout/hierarchy3"/>
    <dgm:cxn modelId="{4D7B6C7F-C68D-EB4B-ACF8-8EB2677F9369}" type="presParOf" srcId="{99F831F9-84DD-4DF0-9B17-D995741D8173}" destId="{655F1F55-7E41-44EF-AC5E-B3BD07C840E7}" srcOrd="1" destOrd="0" presId="urn:microsoft.com/office/officeart/2005/8/layout/hierarchy3"/>
    <dgm:cxn modelId="{78B90454-05C9-324F-9957-D14B3C1E79A2}" type="presParOf" srcId="{B08250FE-E068-43D3-813C-5A8925964AEC}" destId="{5EF0633C-3E79-4B16-9B08-099E47E3CEBF}" srcOrd="1" destOrd="0" presId="urn:microsoft.com/office/officeart/2005/8/layout/hierarchy3"/>
    <dgm:cxn modelId="{14A19CD1-56B1-8948-82AE-320A805DC98E}" type="presParOf" srcId="{5EF0633C-3E79-4B16-9B08-099E47E3CEBF}" destId="{38B4ACC1-DC96-409F-ACBA-A5B5A8B4AA31}" srcOrd="0" destOrd="0" presId="urn:microsoft.com/office/officeart/2005/8/layout/hierarchy3"/>
    <dgm:cxn modelId="{D52F8E9F-5C54-904B-A0F0-C080F634FFC8}" type="presParOf" srcId="{5EF0633C-3E79-4B16-9B08-099E47E3CEBF}" destId="{E029CC72-2207-42FE-9F04-BD7343077951}" srcOrd="1" destOrd="0" presId="urn:microsoft.com/office/officeart/2005/8/layout/hierarchy3"/>
    <dgm:cxn modelId="{5FC6D378-CE64-3C4E-95E4-2D6FD2BE50B4}" type="presParOf" srcId="{5EF0633C-3E79-4B16-9B08-099E47E3CEBF}" destId="{D9CFF9F8-52F9-43C9-B49B-3D4EFF2659B4}" srcOrd="2" destOrd="0" presId="urn:microsoft.com/office/officeart/2005/8/layout/hierarchy3"/>
    <dgm:cxn modelId="{BDC77FA5-29CF-EA46-AFFF-D0FCA55190A0}" type="presParOf" srcId="{5EF0633C-3E79-4B16-9B08-099E47E3CEBF}" destId="{B960EDD9-48D5-4B5B-862D-A920025A60F1}" srcOrd="3" destOrd="0" presId="urn:microsoft.com/office/officeart/2005/8/layout/hierarchy3"/>
    <dgm:cxn modelId="{D0F7F94D-C97D-AC47-B180-6A268D75F8E3}" type="presParOf" srcId="{5EF0633C-3E79-4B16-9B08-099E47E3CEBF}" destId="{C4D295EA-F272-43F9-B4A8-A41091B20661}" srcOrd="4" destOrd="0" presId="urn:microsoft.com/office/officeart/2005/8/layout/hierarchy3"/>
    <dgm:cxn modelId="{A9C44361-6075-DA4E-9BB1-BC8BC0280023}" type="presParOf" srcId="{5EF0633C-3E79-4B16-9B08-099E47E3CEBF}" destId="{D3B58963-D611-4239-B755-B2899B54316C}" srcOrd="5" destOrd="0" presId="urn:microsoft.com/office/officeart/2005/8/layout/hierarchy3"/>
    <dgm:cxn modelId="{81E4A08F-62C4-0443-B747-26FC2B23FA34}" type="presParOf" srcId="{5EF0633C-3E79-4B16-9B08-099E47E3CEBF}" destId="{DBB00A77-22F0-4B8B-B1E9-98759A9AD0CB}" srcOrd="6" destOrd="0" presId="urn:microsoft.com/office/officeart/2005/8/layout/hierarchy3"/>
    <dgm:cxn modelId="{6FBB7D83-3B4B-3741-B9D4-1A426173369A}" type="presParOf" srcId="{5EF0633C-3E79-4B16-9B08-099E47E3CEBF}" destId="{5B5948D1-3C34-4C30-B7F2-DD9110D2412C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65325D7-DB53-4271-87F2-BFBCB963D0C2}">
      <dgm:prSet phldrT="[Text]" custT="1"/>
      <dgm:spPr/>
      <dgm:t>
        <a:bodyPr/>
        <a:lstStyle/>
        <a:p>
          <a:r>
            <a:rPr lang="en-US" sz="1200" dirty="0" smtClean="0"/>
            <a:t>Report Findings</a:t>
          </a:r>
          <a:endParaRPr lang="en-US" sz="1200" dirty="0"/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 custT="1"/>
      <dgm:spPr/>
      <dgm:t>
        <a:bodyPr/>
        <a:lstStyle/>
        <a:p>
          <a:r>
            <a:rPr lang="en-US" sz="1200" dirty="0" smtClean="0"/>
            <a:t>Publish</a:t>
          </a:r>
          <a:endParaRPr lang="en-US" sz="1200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 custT="1"/>
      <dgm:spPr/>
      <dgm:t>
        <a:bodyPr/>
        <a:lstStyle/>
        <a:p>
          <a:r>
            <a:rPr lang="en-US" sz="1200" dirty="0" smtClean="0"/>
            <a:t>Peer Review</a:t>
          </a:r>
          <a:endParaRPr lang="en-US" sz="1200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/>
      <dgm:spPr/>
      <dgm:t>
        <a:bodyPr/>
        <a:lstStyle/>
        <a:p>
          <a:r>
            <a:rPr lang="en-US" dirty="0" smtClean="0"/>
            <a:t>Scholarly Communication</a:t>
          </a:r>
          <a:endParaRPr lang="en-US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</dgm:pt>
    <dgm:pt modelId="{99F831F9-84DD-4DF0-9B17-D995741D8173}" type="pres">
      <dgm:prSet presAssocID="{1A0F880B-79A6-4E82-A52C-F076EE3A9EB4}" presName="rootComposite" presStyleCnt="0"/>
      <dgm:spPr/>
    </dgm:pt>
    <dgm:pt modelId="{A1510A63-CDFC-4439-A87F-D99195F68703}" type="pres">
      <dgm:prSet presAssocID="{1A0F880B-79A6-4E82-A52C-F076EE3A9EB4}" presName="rootText" presStyleLbl="node1" presStyleIdx="0" presStyleCnt="1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</dgm:pt>
    <dgm:pt modelId="{38B4ACC1-DC96-409F-ACBA-A5B5A8B4AA31}" type="pres">
      <dgm:prSet presAssocID="{F96BC42A-495E-4AC3-AB36-FD4885AB7C25}" presName="Name13" presStyleLbl="parChTrans1D2" presStyleIdx="0" presStyleCnt="3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3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2" presStyleCnt="3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9D940A-DCD9-0E4C-9735-F88DCBF6264D}" type="presOf" srcId="{F96BC42A-495E-4AC3-AB36-FD4885AB7C25}" destId="{38B4ACC1-DC96-409F-ACBA-A5B5A8B4AA31}" srcOrd="0" destOrd="0" presId="urn:microsoft.com/office/officeart/2005/8/layout/hierarchy3"/>
    <dgm:cxn modelId="{50A59924-008B-214B-9745-3FA6C5CC1AB0}" type="presOf" srcId="{1A0F880B-79A6-4E82-A52C-F076EE3A9EB4}" destId="{655F1F55-7E41-44EF-AC5E-B3BD07C840E7}" srcOrd="1" destOrd="0" presId="urn:microsoft.com/office/officeart/2005/8/layout/hierarchy3"/>
    <dgm:cxn modelId="{6665577B-96A3-7B4C-80AD-2256758E24E9}" type="presOf" srcId="{CE9715A0-FBD2-4F7E-ABE8-8292CB422ABD}" destId="{D9CFF9F8-52F9-43C9-B49B-3D4EFF2659B4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2AEE7BD1-8111-B94F-B3C4-3655C9706273}" type="presOf" srcId="{767AA601-F3C9-4773-A639-E69B4810AF38}" destId="{B960EDD9-48D5-4B5B-862D-A920025A60F1}" srcOrd="0" destOrd="0" presId="urn:microsoft.com/office/officeart/2005/8/layout/hierarchy3"/>
    <dgm:cxn modelId="{E7CF3B7F-D85C-B049-B1C1-918CBAD9B6A4}" type="presOf" srcId="{AF3D30D1-4FBA-4F82-AA0A-C6711FC854C3}" destId="{C4D295EA-F272-43F9-B4A8-A41091B20661}" srcOrd="0" destOrd="0" presId="urn:microsoft.com/office/officeart/2005/8/layout/hierarchy3"/>
    <dgm:cxn modelId="{3E77ADDC-42FA-2148-BFEC-06EF6594C114}" type="presOf" srcId="{9B37D8E3-F8AF-465B-BD20-01DFDF7D163F}" destId="{6184DEB5-9785-4DEE-A63C-AE006CFB77EB}" srcOrd="0" destOrd="0" presId="urn:microsoft.com/office/officeart/2005/8/layout/hierarchy3"/>
    <dgm:cxn modelId="{945249AD-39C7-C34F-89DA-8B80B29E7B19}" type="presOf" srcId="{565325D7-DB53-4271-87F2-BFBCB963D0C2}" destId="{E029CC72-2207-42FE-9F04-BD7343077951}" srcOrd="0" destOrd="0" presId="urn:microsoft.com/office/officeart/2005/8/layout/hierarchy3"/>
    <dgm:cxn modelId="{F12BBA35-ED88-0945-A6A0-3A0D99C26D10}" type="presOf" srcId="{1A0F880B-79A6-4E82-A52C-F076EE3A9EB4}" destId="{A1510A63-CDFC-4439-A87F-D99195F68703}" srcOrd="0" destOrd="0" presId="urn:microsoft.com/office/officeart/2005/8/layout/hierarchy3"/>
    <dgm:cxn modelId="{9AEED70B-7532-3946-9D3D-18958FB9997C}" type="presOf" srcId="{280F50F9-5DBD-4892-A127-7422E1648E92}" destId="{D3B58963-D611-4239-B755-B2899B54316C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9EB316C8-7BD4-4857-BD6A-24C61BEF319E}" srcId="{1A0F880B-79A6-4E82-A52C-F076EE3A9EB4}" destId="{280F50F9-5DBD-4892-A127-7422E1648E92}" srcOrd="2" destOrd="0" parTransId="{AF3D30D1-4FBA-4F82-AA0A-C6711FC854C3}" sibTransId="{DF631E89-86E7-4AEF-B651-45CCEE5FE8AE}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DAAFB6E8-8A11-734A-9698-AC8FAEDDC875}" type="presParOf" srcId="{6184DEB5-9785-4DEE-A63C-AE006CFB77EB}" destId="{B08250FE-E068-43D3-813C-5A8925964AEC}" srcOrd="0" destOrd="0" presId="urn:microsoft.com/office/officeart/2005/8/layout/hierarchy3"/>
    <dgm:cxn modelId="{215AEC83-BC25-D942-ADA4-6ACD91F50911}" type="presParOf" srcId="{B08250FE-E068-43D3-813C-5A8925964AEC}" destId="{99F831F9-84DD-4DF0-9B17-D995741D8173}" srcOrd="0" destOrd="0" presId="urn:microsoft.com/office/officeart/2005/8/layout/hierarchy3"/>
    <dgm:cxn modelId="{39EA517B-605C-C24C-AF3F-1ABCF6D0B2E0}" type="presParOf" srcId="{99F831F9-84DD-4DF0-9B17-D995741D8173}" destId="{A1510A63-CDFC-4439-A87F-D99195F68703}" srcOrd="0" destOrd="0" presId="urn:microsoft.com/office/officeart/2005/8/layout/hierarchy3"/>
    <dgm:cxn modelId="{53D76315-586A-0C4E-BADB-E69C9EC1ADB1}" type="presParOf" srcId="{99F831F9-84DD-4DF0-9B17-D995741D8173}" destId="{655F1F55-7E41-44EF-AC5E-B3BD07C840E7}" srcOrd="1" destOrd="0" presId="urn:microsoft.com/office/officeart/2005/8/layout/hierarchy3"/>
    <dgm:cxn modelId="{95E375AD-F490-7245-A803-D3280CB4FF21}" type="presParOf" srcId="{B08250FE-E068-43D3-813C-5A8925964AEC}" destId="{5EF0633C-3E79-4B16-9B08-099E47E3CEBF}" srcOrd="1" destOrd="0" presId="urn:microsoft.com/office/officeart/2005/8/layout/hierarchy3"/>
    <dgm:cxn modelId="{F2359EE7-FB76-5E48-AA26-70D2FC65F9EF}" type="presParOf" srcId="{5EF0633C-3E79-4B16-9B08-099E47E3CEBF}" destId="{38B4ACC1-DC96-409F-ACBA-A5B5A8B4AA31}" srcOrd="0" destOrd="0" presId="urn:microsoft.com/office/officeart/2005/8/layout/hierarchy3"/>
    <dgm:cxn modelId="{6DC663EC-E8DF-C34A-8745-89C0E1B4CF36}" type="presParOf" srcId="{5EF0633C-3E79-4B16-9B08-099E47E3CEBF}" destId="{E029CC72-2207-42FE-9F04-BD7343077951}" srcOrd="1" destOrd="0" presId="urn:microsoft.com/office/officeart/2005/8/layout/hierarchy3"/>
    <dgm:cxn modelId="{A785EFD5-922B-8C49-8E70-3BA2BEE1043B}" type="presParOf" srcId="{5EF0633C-3E79-4B16-9B08-099E47E3CEBF}" destId="{D9CFF9F8-52F9-43C9-B49B-3D4EFF2659B4}" srcOrd="2" destOrd="0" presId="urn:microsoft.com/office/officeart/2005/8/layout/hierarchy3"/>
    <dgm:cxn modelId="{85C3C37C-CA53-FE49-8CD1-E72DF153E8A3}" type="presParOf" srcId="{5EF0633C-3E79-4B16-9B08-099E47E3CEBF}" destId="{B960EDD9-48D5-4B5B-862D-A920025A60F1}" srcOrd="3" destOrd="0" presId="urn:microsoft.com/office/officeart/2005/8/layout/hierarchy3"/>
    <dgm:cxn modelId="{7F958DE8-62A5-4E4C-9BE1-E8BBC8BD6F7E}" type="presParOf" srcId="{5EF0633C-3E79-4B16-9B08-099E47E3CEBF}" destId="{C4D295EA-F272-43F9-B4A8-A41091B20661}" srcOrd="4" destOrd="0" presId="urn:microsoft.com/office/officeart/2005/8/layout/hierarchy3"/>
    <dgm:cxn modelId="{B000E6E3-E7D5-7A46-8C68-4ABF773DF3BE}" type="presParOf" srcId="{5EF0633C-3E79-4B16-9B08-099E47E3CEBF}" destId="{D3B58963-D611-4239-B755-B2899B54316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77102B6-BADC-4CF0-B5D1-57E356735154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5FCA409-8C8D-4193-B3C2-47B56E7143A4}">
      <dgm:prSet/>
      <dgm:spPr/>
      <dgm:t>
        <a:bodyPr/>
        <a:lstStyle/>
        <a:p>
          <a:r>
            <a:rPr lang="en-US" dirty="0" smtClean="0"/>
            <a:t>Define a question</a:t>
          </a:r>
          <a:endParaRPr lang="en-US" dirty="0"/>
        </a:p>
      </dgm:t>
    </dgm:pt>
    <dgm:pt modelId="{301804E0-6732-4DD5-83F1-F3AA950A96FF}" type="parTrans" cxnId="{BB163E11-7125-4A58-AC49-4E52562E1670}">
      <dgm:prSet/>
      <dgm:spPr/>
      <dgm:t>
        <a:bodyPr/>
        <a:lstStyle/>
        <a:p>
          <a:endParaRPr lang="en-US"/>
        </a:p>
      </dgm:t>
    </dgm:pt>
    <dgm:pt modelId="{CDF6204B-BF1A-4E6C-B8B5-28A68EA82926}" type="sibTrans" cxnId="{BB163E11-7125-4A58-AC49-4E52562E1670}">
      <dgm:prSet/>
      <dgm:spPr/>
      <dgm:t>
        <a:bodyPr/>
        <a:lstStyle/>
        <a:p>
          <a:endParaRPr lang="en-US"/>
        </a:p>
      </dgm:t>
    </dgm:pt>
    <dgm:pt modelId="{92F436A2-F32C-4C42-A7BB-88564AA243FC}">
      <dgm:prSet/>
      <dgm:spPr/>
      <dgm:t>
        <a:bodyPr/>
        <a:lstStyle/>
        <a:p>
          <a:r>
            <a:rPr lang="en-US" dirty="0" smtClean="0"/>
            <a:t>Gather information</a:t>
          </a:r>
          <a:endParaRPr lang="en-US" dirty="0"/>
        </a:p>
      </dgm:t>
    </dgm:pt>
    <dgm:pt modelId="{DF9F5A19-F5B7-4809-95E0-D2E69F9BDDF9}" type="parTrans" cxnId="{214C4584-0AD6-4376-97BE-14B6E7E1D5A3}">
      <dgm:prSet/>
      <dgm:spPr/>
      <dgm:t>
        <a:bodyPr/>
        <a:lstStyle/>
        <a:p>
          <a:endParaRPr lang="en-US"/>
        </a:p>
      </dgm:t>
    </dgm:pt>
    <dgm:pt modelId="{240ABCC2-1417-4C20-8EBC-FD54CF89E11B}" type="sibTrans" cxnId="{214C4584-0AD6-4376-97BE-14B6E7E1D5A3}">
      <dgm:prSet/>
      <dgm:spPr/>
      <dgm:t>
        <a:bodyPr/>
        <a:lstStyle/>
        <a:p>
          <a:endParaRPr lang="en-US"/>
        </a:p>
      </dgm:t>
    </dgm:pt>
    <dgm:pt modelId="{E754C1FC-F238-462F-99FD-C43ABA370326}">
      <dgm:prSet/>
      <dgm:spPr/>
      <dgm:t>
        <a:bodyPr/>
        <a:lstStyle/>
        <a:p>
          <a:r>
            <a:rPr lang="en-US" dirty="0" smtClean="0"/>
            <a:t>Test the hypothesis</a:t>
          </a:r>
          <a:endParaRPr lang="en-US" dirty="0"/>
        </a:p>
      </dgm:t>
    </dgm:pt>
    <dgm:pt modelId="{EBC0C02C-D7EB-4E68-BDB7-7A2A7DF58777}" type="parTrans" cxnId="{B5F03967-7E85-4023-899B-4B71A07473DB}">
      <dgm:prSet/>
      <dgm:spPr/>
      <dgm:t>
        <a:bodyPr/>
        <a:lstStyle/>
        <a:p>
          <a:endParaRPr lang="en-US"/>
        </a:p>
      </dgm:t>
    </dgm:pt>
    <dgm:pt modelId="{D04D16E1-1020-4C95-809B-5F74FA426BD2}" type="sibTrans" cxnId="{B5F03967-7E85-4023-899B-4B71A07473DB}">
      <dgm:prSet/>
      <dgm:spPr/>
      <dgm:t>
        <a:bodyPr/>
        <a:lstStyle/>
        <a:p>
          <a:endParaRPr lang="en-US"/>
        </a:p>
      </dgm:t>
    </dgm:pt>
    <dgm:pt modelId="{63F758CE-6A07-49DF-9FD3-44030067E968}">
      <dgm:prSet/>
      <dgm:spPr/>
      <dgm:t>
        <a:bodyPr/>
        <a:lstStyle/>
        <a:p>
          <a:r>
            <a:rPr lang="en-US" dirty="0" smtClean="0"/>
            <a:t>Analyze the data</a:t>
          </a:r>
          <a:endParaRPr lang="en-US" dirty="0"/>
        </a:p>
      </dgm:t>
    </dgm:pt>
    <dgm:pt modelId="{CB4F9479-944F-411C-B755-91CFEC31A849}" type="parTrans" cxnId="{86221B8A-D16C-4BEB-B395-3932E37F8CFF}">
      <dgm:prSet/>
      <dgm:spPr/>
      <dgm:t>
        <a:bodyPr/>
        <a:lstStyle/>
        <a:p>
          <a:endParaRPr lang="en-US"/>
        </a:p>
      </dgm:t>
    </dgm:pt>
    <dgm:pt modelId="{BA73BF66-D621-4CB6-B261-B6F4CB017272}" type="sibTrans" cxnId="{86221B8A-D16C-4BEB-B395-3932E37F8CFF}">
      <dgm:prSet/>
      <dgm:spPr/>
      <dgm:t>
        <a:bodyPr/>
        <a:lstStyle/>
        <a:p>
          <a:endParaRPr lang="en-US"/>
        </a:p>
      </dgm:t>
    </dgm:pt>
    <dgm:pt modelId="{14487245-2A35-4D70-BF89-082F9D472EF6}">
      <dgm:prSet/>
      <dgm:spPr/>
      <dgm:t>
        <a:bodyPr/>
        <a:lstStyle/>
        <a:p>
          <a:r>
            <a:rPr lang="en-US" dirty="0" smtClean="0"/>
            <a:t>Interpret the data</a:t>
          </a:r>
          <a:endParaRPr lang="en-US" dirty="0"/>
        </a:p>
      </dgm:t>
    </dgm:pt>
    <dgm:pt modelId="{92459DCD-6A54-4F52-A407-763F0E23BBBF}" type="parTrans" cxnId="{49D25D52-573A-4D76-8ACE-5695E09DF4C4}">
      <dgm:prSet/>
      <dgm:spPr/>
      <dgm:t>
        <a:bodyPr/>
        <a:lstStyle/>
        <a:p>
          <a:endParaRPr lang="en-US"/>
        </a:p>
      </dgm:t>
    </dgm:pt>
    <dgm:pt modelId="{9F8F8C5C-8F74-4B3E-8E34-9587F275ADF7}" type="sibTrans" cxnId="{49D25D52-573A-4D76-8ACE-5695E09DF4C4}">
      <dgm:prSet/>
      <dgm:spPr/>
      <dgm:t>
        <a:bodyPr/>
        <a:lstStyle/>
        <a:p>
          <a:endParaRPr lang="en-US"/>
        </a:p>
      </dgm:t>
    </dgm:pt>
    <dgm:pt modelId="{4AD450DA-24E5-491A-844D-7D1C4BBF1103}">
      <dgm:prSet/>
      <dgm:spPr/>
      <dgm:t>
        <a:bodyPr/>
        <a:lstStyle/>
        <a:p>
          <a:r>
            <a:rPr lang="en-US" dirty="0" smtClean="0"/>
            <a:t>Publish results</a:t>
          </a:r>
          <a:endParaRPr lang="en-US" dirty="0"/>
        </a:p>
      </dgm:t>
    </dgm:pt>
    <dgm:pt modelId="{53E2B370-AA37-4AAE-902A-3042B4D3BC82}" type="parTrans" cxnId="{766E6F04-4D75-430D-955A-3380261370F3}">
      <dgm:prSet/>
      <dgm:spPr/>
      <dgm:t>
        <a:bodyPr/>
        <a:lstStyle/>
        <a:p>
          <a:endParaRPr lang="en-US"/>
        </a:p>
      </dgm:t>
    </dgm:pt>
    <dgm:pt modelId="{BCC697FB-C8CA-4A99-8A0B-C713B59342AA}" type="sibTrans" cxnId="{766E6F04-4D75-430D-955A-3380261370F3}">
      <dgm:prSet/>
      <dgm:spPr/>
      <dgm:t>
        <a:bodyPr/>
        <a:lstStyle/>
        <a:p>
          <a:endParaRPr lang="en-US"/>
        </a:p>
      </dgm:t>
    </dgm:pt>
    <dgm:pt modelId="{E663A982-F389-44CF-87E8-7CC67E74ECAF}">
      <dgm:prSet/>
      <dgm:spPr/>
      <dgm:t>
        <a:bodyPr/>
        <a:lstStyle/>
        <a:p>
          <a:r>
            <a:rPr lang="en-US" dirty="0" smtClean="0"/>
            <a:t>Form a hypothesis</a:t>
          </a:r>
          <a:endParaRPr lang="en-US" dirty="0"/>
        </a:p>
      </dgm:t>
    </dgm:pt>
    <dgm:pt modelId="{6F930B31-CFCE-49D0-8F88-2BD2A24CAF2A}" type="parTrans" cxnId="{405061F1-48D8-4BAD-8C5A-E9D76EC5F3F7}">
      <dgm:prSet/>
      <dgm:spPr/>
      <dgm:t>
        <a:bodyPr/>
        <a:lstStyle/>
        <a:p>
          <a:endParaRPr lang="en-US"/>
        </a:p>
      </dgm:t>
    </dgm:pt>
    <dgm:pt modelId="{6F0C174B-57A0-4451-9C22-BCBE5EA7E41C}" type="sibTrans" cxnId="{405061F1-48D8-4BAD-8C5A-E9D76EC5F3F7}">
      <dgm:prSet/>
      <dgm:spPr/>
      <dgm:t>
        <a:bodyPr/>
        <a:lstStyle/>
        <a:p>
          <a:endParaRPr lang="en-US"/>
        </a:p>
      </dgm:t>
    </dgm:pt>
    <dgm:pt modelId="{ED90AA6F-85D4-406E-9B83-9498CBC94355}">
      <dgm:prSet/>
      <dgm:spPr/>
      <dgm:t>
        <a:bodyPr/>
        <a:lstStyle/>
        <a:p>
          <a:r>
            <a:rPr lang="en-US" dirty="0" smtClean="0"/>
            <a:t>Retest</a:t>
          </a:r>
          <a:endParaRPr lang="en-US" dirty="0"/>
        </a:p>
      </dgm:t>
    </dgm:pt>
    <dgm:pt modelId="{D3FC33E8-E7D9-4846-A31B-2B62B4CE39EA}" type="parTrans" cxnId="{6F81CC03-9D8B-47BD-AE57-6FE7255AEF42}">
      <dgm:prSet/>
      <dgm:spPr/>
      <dgm:t>
        <a:bodyPr/>
        <a:lstStyle/>
        <a:p>
          <a:endParaRPr lang="en-US"/>
        </a:p>
      </dgm:t>
    </dgm:pt>
    <dgm:pt modelId="{7BD35214-BF8C-481E-911A-3F1655DE286A}" type="sibTrans" cxnId="{6F81CC03-9D8B-47BD-AE57-6FE7255AEF42}">
      <dgm:prSet/>
      <dgm:spPr/>
      <dgm:t>
        <a:bodyPr/>
        <a:lstStyle/>
        <a:p>
          <a:endParaRPr lang="en-US"/>
        </a:p>
      </dgm:t>
    </dgm:pt>
    <dgm:pt modelId="{24F77247-D9F2-4F03-83D1-21CCF9D20C5A}" type="pres">
      <dgm:prSet presAssocID="{F77102B6-BADC-4CF0-B5D1-57E356735154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274F6B29-63FE-4894-9C44-D62457F8C13C}" type="pres">
      <dgm:prSet presAssocID="{C5FCA409-8C8D-4193-B3C2-47B56E7143A4}" presName="parComposite" presStyleCnt="0"/>
      <dgm:spPr/>
      <dgm:t>
        <a:bodyPr/>
        <a:lstStyle/>
        <a:p>
          <a:endParaRPr lang="en-US"/>
        </a:p>
      </dgm:t>
    </dgm:pt>
    <dgm:pt modelId="{D261BBB8-8AE0-4BEF-96A9-73968E1635A3}" type="pres">
      <dgm:prSet presAssocID="{C5FCA409-8C8D-4193-B3C2-47B56E7143A4}" presName="parBigCircle" presStyleLbl="node0" presStyleIdx="0" presStyleCnt="8"/>
      <dgm:spPr/>
      <dgm:t>
        <a:bodyPr/>
        <a:lstStyle/>
        <a:p>
          <a:endParaRPr lang="en-US"/>
        </a:p>
      </dgm:t>
    </dgm:pt>
    <dgm:pt modelId="{76B1FA9D-9F34-43C3-8927-48CDAE6B2AAA}" type="pres">
      <dgm:prSet presAssocID="{C5FCA409-8C8D-4193-B3C2-47B56E7143A4}" presName="parTx" presStyleLbl="revTx" presStyleIdx="0" presStyleCnt="8"/>
      <dgm:spPr/>
      <dgm:t>
        <a:bodyPr/>
        <a:lstStyle/>
        <a:p>
          <a:endParaRPr lang="en-US"/>
        </a:p>
      </dgm:t>
    </dgm:pt>
    <dgm:pt modelId="{1A51DAD2-D6DF-4DEA-9B57-713B9741A0CD}" type="pres">
      <dgm:prSet presAssocID="{C5FCA409-8C8D-4193-B3C2-47B56E7143A4}" presName="bSpace" presStyleCnt="0"/>
      <dgm:spPr/>
      <dgm:t>
        <a:bodyPr/>
        <a:lstStyle/>
        <a:p>
          <a:endParaRPr lang="en-US"/>
        </a:p>
      </dgm:t>
    </dgm:pt>
    <dgm:pt modelId="{FD9057A8-62AD-4594-9D33-B256900BA3B7}" type="pres">
      <dgm:prSet presAssocID="{C5FCA409-8C8D-4193-B3C2-47B56E7143A4}" presName="parBackupNorm" presStyleCnt="0"/>
      <dgm:spPr/>
      <dgm:t>
        <a:bodyPr/>
        <a:lstStyle/>
        <a:p>
          <a:endParaRPr lang="en-US"/>
        </a:p>
      </dgm:t>
    </dgm:pt>
    <dgm:pt modelId="{DE777BDA-6BB6-4DF2-8B98-D28B31AAADC9}" type="pres">
      <dgm:prSet presAssocID="{CDF6204B-BF1A-4E6C-B8B5-28A68EA82926}" presName="parSpace" presStyleCnt="0"/>
      <dgm:spPr/>
      <dgm:t>
        <a:bodyPr/>
        <a:lstStyle/>
        <a:p>
          <a:endParaRPr lang="en-US"/>
        </a:p>
      </dgm:t>
    </dgm:pt>
    <dgm:pt modelId="{FEB7C3B1-537F-4D4B-8373-94696E2BDF70}" type="pres">
      <dgm:prSet presAssocID="{92F436A2-F32C-4C42-A7BB-88564AA243FC}" presName="parComposite" presStyleCnt="0"/>
      <dgm:spPr/>
      <dgm:t>
        <a:bodyPr/>
        <a:lstStyle/>
        <a:p>
          <a:endParaRPr lang="en-US"/>
        </a:p>
      </dgm:t>
    </dgm:pt>
    <dgm:pt modelId="{D35F16C4-6DEB-46EC-9618-63F6903B2EB0}" type="pres">
      <dgm:prSet presAssocID="{92F436A2-F32C-4C42-A7BB-88564AA243FC}" presName="parBigCircle" presStyleLbl="node0" presStyleIdx="1" presStyleCnt="8"/>
      <dgm:spPr/>
      <dgm:t>
        <a:bodyPr/>
        <a:lstStyle/>
        <a:p>
          <a:endParaRPr lang="en-US"/>
        </a:p>
      </dgm:t>
    </dgm:pt>
    <dgm:pt modelId="{7BEEF603-C84A-4A60-8873-507D029E9E37}" type="pres">
      <dgm:prSet presAssocID="{92F436A2-F32C-4C42-A7BB-88564AA243FC}" presName="parTx" presStyleLbl="revTx" presStyleIdx="1" presStyleCnt="8"/>
      <dgm:spPr/>
      <dgm:t>
        <a:bodyPr/>
        <a:lstStyle/>
        <a:p>
          <a:endParaRPr lang="en-US"/>
        </a:p>
      </dgm:t>
    </dgm:pt>
    <dgm:pt modelId="{765B01B8-0825-4345-9817-9ADE92332B86}" type="pres">
      <dgm:prSet presAssocID="{92F436A2-F32C-4C42-A7BB-88564AA243FC}" presName="bSpace" presStyleCnt="0"/>
      <dgm:spPr/>
      <dgm:t>
        <a:bodyPr/>
        <a:lstStyle/>
        <a:p>
          <a:endParaRPr lang="en-US"/>
        </a:p>
      </dgm:t>
    </dgm:pt>
    <dgm:pt modelId="{F4BB7A8C-DA26-4798-90BC-CE45B9EB4FF8}" type="pres">
      <dgm:prSet presAssocID="{92F436A2-F32C-4C42-A7BB-88564AA243FC}" presName="parBackupNorm" presStyleCnt="0"/>
      <dgm:spPr/>
      <dgm:t>
        <a:bodyPr/>
        <a:lstStyle/>
        <a:p>
          <a:endParaRPr lang="en-US"/>
        </a:p>
      </dgm:t>
    </dgm:pt>
    <dgm:pt modelId="{6D1E3A8B-CF73-4AB7-BB05-50337781FED1}" type="pres">
      <dgm:prSet presAssocID="{240ABCC2-1417-4C20-8EBC-FD54CF89E11B}" presName="parSpace" presStyleCnt="0"/>
      <dgm:spPr/>
      <dgm:t>
        <a:bodyPr/>
        <a:lstStyle/>
        <a:p>
          <a:endParaRPr lang="en-US"/>
        </a:p>
      </dgm:t>
    </dgm:pt>
    <dgm:pt modelId="{37D1FBA6-1268-4E55-8DD0-8125C6DA53B7}" type="pres">
      <dgm:prSet presAssocID="{E663A982-F389-44CF-87E8-7CC67E74ECAF}" presName="parComposite" presStyleCnt="0"/>
      <dgm:spPr/>
      <dgm:t>
        <a:bodyPr/>
        <a:lstStyle/>
        <a:p>
          <a:endParaRPr lang="en-US"/>
        </a:p>
      </dgm:t>
    </dgm:pt>
    <dgm:pt modelId="{2041E133-14DC-4C0B-ACFC-DA411A2140F8}" type="pres">
      <dgm:prSet presAssocID="{E663A982-F389-44CF-87E8-7CC67E74ECAF}" presName="parBigCircle" presStyleLbl="node0" presStyleIdx="2" presStyleCnt="8"/>
      <dgm:spPr/>
      <dgm:t>
        <a:bodyPr/>
        <a:lstStyle/>
        <a:p>
          <a:endParaRPr lang="en-US"/>
        </a:p>
      </dgm:t>
    </dgm:pt>
    <dgm:pt modelId="{9E8CF889-0521-4152-81C9-2E84379C992B}" type="pres">
      <dgm:prSet presAssocID="{E663A982-F389-44CF-87E8-7CC67E74ECAF}" presName="parTx" presStyleLbl="revTx" presStyleIdx="2" presStyleCnt="8"/>
      <dgm:spPr/>
      <dgm:t>
        <a:bodyPr/>
        <a:lstStyle/>
        <a:p>
          <a:endParaRPr lang="en-US"/>
        </a:p>
      </dgm:t>
    </dgm:pt>
    <dgm:pt modelId="{277C8579-AE51-4BE9-B1A6-AA3F73CA14EA}" type="pres">
      <dgm:prSet presAssocID="{E663A982-F389-44CF-87E8-7CC67E74ECAF}" presName="bSpace" presStyleCnt="0"/>
      <dgm:spPr/>
      <dgm:t>
        <a:bodyPr/>
        <a:lstStyle/>
        <a:p>
          <a:endParaRPr lang="en-US"/>
        </a:p>
      </dgm:t>
    </dgm:pt>
    <dgm:pt modelId="{B3757A94-595C-4F04-BD31-A6268FD434AA}" type="pres">
      <dgm:prSet presAssocID="{E663A982-F389-44CF-87E8-7CC67E74ECAF}" presName="parBackupNorm" presStyleCnt="0"/>
      <dgm:spPr/>
      <dgm:t>
        <a:bodyPr/>
        <a:lstStyle/>
        <a:p>
          <a:endParaRPr lang="en-US"/>
        </a:p>
      </dgm:t>
    </dgm:pt>
    <dgm:pt modelId="{984DC516-C66D-4331-9A13-1209F0D04DCA}" type="pres">
      <dgm:prSet presAssocID="{6F0C174B-57A0-4451-9C22-BCBE5EA7E41C}" presName="parSpace" presStyleCnt="0"/>
      <dgm:spPr/>
      <dgm:t>
        <a:bodyPr/>
        <a:lstStyle/>
        <a:p>
          <a:endParaRPr lang="en-US"/>
        </a:p>
      </dgm:t>
    </dgm:pt>
    <dgm:pt modelId="{CDB8CB26-CA56-4675-AB3A-1BBF4ABB67A1}" type="pres">
      <dgm:prSet presAssocID="{E754C1FC-F238-462F-99FD-C43ABA370326}" presName="parComposite" presStyleCnt="0"/>
      <dgm:spPr/>
      <dgm:t>
        <a:bodyPr/>
        <a:lstStyle/>
        <a:p>
          <a:endParaRPr lang="en-US"/>
        </a:p>
      </dgm:t>
    </dgm:pt>
    <dgm:pt modelId="{F7061BB0-CB79-4A9C-8103-9F3EA1AF130B}" type="pres">
      <dgm:prSet presAssocID="{E754C1FC-F238-462F-99FD-C43ABA370326}" presName="parBigCircle" presStyleLbl="node0" presStyleIdx="3" presStyleCnt="8"/>
      <dgm:spPr/>
      <dgm:t>
        <a:bodyPr/>
        <a:lstStyle/>
        <a:p>
          <a:endParaRPr lang="en-US"/>
        </a:p>
      </dgm:t>
    </dgm:pt>
    <dgm:pt modelId="{E818E670-14A7-403A-A996-D6E5108A1064}" type="pres">
      <dgm:prSet presAssocID="{E754C1FC-F238-462F-99FD-C43ABA370326}" presName="parTx" presStyleLbl="revTx" presStyleIdx="3" presStyleCnt="8"/>
      <dgm:spPr/>
      <dgm:t>
        <a:bodyPr/>
        <a:lstStyle/>
        <a:p>
          <a:endParaRPr lang="en-US"/>
        </a:p>
      </dgm:t>
    </dgm:pt>
    <dgm:pt modelId="{DF78F00F-B23B-455E-AA06-83963E0B343C}" type="pres">
      <dgm:prSet presAssocID="{E754C1FC-F238-462F-99FD-C43ABA370326}" presName="bSpace" presStyleCnt="0"/>
      <dgm:spPr/>
      <dgm:t>
        <a:bodyPr/>
        <a:lstStyle/>
        <a:p>
          <a:endParaRPr lang="en-US"/>
        </a:p>
      </dgm:t>
    </dgm:pt>
    <dgm:pt modelId="{4912D181-175A-4BF7-9BAB-C274DFCFEB25}" type="pres">
      <dgm:prSet presAssocID="{E754C1FC-F238-462F-99FD-C43ABA370326}" presName="parBackupNorm" presStyleCnt="0"/>
      <dgm:spPr/>
      <dgm:t>
        <a:bodyPr/>
        <a:lstStyle/>
        <a:p>
          <a:endParaRPr lang="en-US"/>
        </a:p>
      </dgm:t>
    </dgm:pt>
    <dgm:pt modelId="{C886FEC0-B6B5-4285-A0AC-1303AF439E73}" type="pres">
      <dgm:prSet presAssocID="{D04D16E1-1020-4C95-809B-5F74FA426BD2}" presName="parSpace" presStyleCnt="0"/>
      <dgm:spPr/>
      <dgm:t>
        <a:bodyPr/>
        <a:lstStyle/>
        <a:p>
          <a:endParaRPr lang="en-US"/>
        </a:p>
      </dgm:t>
    </dgm:pt>
    <dgm:pt modelId="{BC56ADF9-2DDC-4533-994C-6870A645FEF4}" type="pres">
      <dgm:prSet presAssocID="{63F758CE-6A07-49DF-9FD3-44030067E968}" presName="parComposite" presStyleCnt="0"/>
      <dgm:spPr/>
      <dgm:t>
        <a:bodyPr/>
        <a:lstStyle/>
        <a:p>
          <a:endParaRPr lang="en-US"/>
        </a:p>
      </dgm:t>
    </dgm:pt>
    <dgm:pt modelId="{7446FF19-EA4D-49F5-9E3F-ADEC34B7EDB0}" type="pres">
      <dgm:prSet presAssocID="{63F758CE-6A07-49DF-9FD3-44030067E968}" presName="parBigCircle" presStyleLbl="node0" presStyleIdx="4" presStyleCnt="8"/>
      <dgm:spPr/>
      <dgm:t>
        <a:bodyPr/>
        <a:lstStyle/>
        <a:p>
          <a:endParaRPr lang="en-US"/>
        </a:p>
      </dgm:t>
    </dgm:pt>
    <dgm:pt modelId="{4D9361B7-168D-423E-BF66-CE725CD2D5FF}" type="pres">
      <dgm:prSet presAssocID="{63F758CE-6A07-49DF-9FD3-44030067E968}" presName="parTx" presStyleLbl="revTx" presStyleIdx="4" presStyleCnt="8"/>
      <dgm:spPr/>
      <dgm:t>
        <a:bodyPr/>
        <a:lstStyle/>
        <a:p>
          <a:endParaRPr lang="en-US"/>
        </a:p>
      </dgm:t>
    </dgm:pt>
    <dgm:pt modelId="{97E42C97-C50E-4E49-907B-68678C2E3DA2}" type="pres">
      <dgm:prSet presAssocID="{63F758CE-6A07-49DF-9FD3-44030067E968}" presName="bSpace" presStyleCnt="0"/>
      <dgm:spPr/>
      <dgm:t>
        <a:bodyPr/>
        <a:lstStyle/>
        <a:p>
          <a:endParaRPr lang="en-US"/>
        </a:p>
      </dgm:t>
    </dgm:pt>
    <dgm:pt modelId="{4155CE69-9244-4962-939B-66DC40771999}" type="pres">
      <dgm:prSet presAssocID="{63F758CE-6A07-49DF-9FD3-44030067E968}" presName="parBackupNorm" presStyleCnt="0"/>
      <dgm:spPr/>
      <dgm:t>
        <a:bodyPr/>
        <a:lstStyle/>
        <a:p>
          <a:endParaRPr lang="en-US"/>
        </a:p>
      </dgm:t>
    </dgm:pt>
    <dgm:pt modelId="{02C23FC6-2F0B-4224-BE91-435BDFF60136}" type="pres">
      <dgm:prSet presAssocID="{BA73BF66-D621-4CB6-B261-B6F4CB017272}" presName="parSpace" presStyleCnt="0"/>
      <dgm:spPr/>
      <dgm:t>
        <a:bodyPr/>
        <a:lstStyle/>
        <a:p>
          <a:endParaRPr lang="en-US"/>
        </a:p>
      </dgm:t>
    </dgm:pt>
    <dgm:pt modelId="{0DC2E6B9-D17C-4DAE-B96E-7D81C1F8D239}" type="pres">
      <dgm:prSet presAssocID="{14487245-2A35-4D70-BF89-082F9D472EF6}" presName="parComposite" presStyleCnt="0"/>
      <dgm:spPr/>
      <dgm:t>
        <a:bodyPr/>
        <a:lstStyle/>
        <a:p>
          <a:endParaRPr lang="en-US"/>
        </a:p>
      </dgm:t>
    </dgm:pt>
    <dgm:pt modelId="{1E1C4412-E338-4E3F-9F82-C6163D603102}" type="pres">
      <dgm:prSet presAssocID="{14487245-2A35-4D70-BF89-082F9D472EF6}" presName="parBigCircle" presStyleLbl="node0" presStyleIdx="5" presStyleCnt="8"/>
      <dgm:spPr/>
      <dgm:t>
        <a:bodyPr/>
        <a:lstStyle/>
        <a:p>
          <a:endParaRPr lang="en-US"/>
        </a:p>
      </dgm:t>
    </dgm:pt>
    <dgm:pt modelId="{766671C4-38CC-42A7-9F0F-85229F50B9F7}" type="pres">
      <dgm:prSet presAssocID="{14487245-2A35-4D70-BF89-082F9D472EF6}" presName="parTx" presStyleLbl="revTx" presStyleIdx="5" presStyleCnt="8"/>
      <dgm:spPr/>
      <dgm:t>
        <a:bodyPr/>
        <a:lstStyle/>
        <a:p>
          <a:endParaRPr lang="en-US"/>
        </a:p>
      </dgm:t>
    </dgm:pt>
    <dgm:pt modelId="{920FBBBC-9C05-45F4-93D7-F7D01D9CBB0C}" type="pres">
      <dgm:prSet presAssocID="{14487245-2A35-4D70-BF89-082F9D472EF6}" presName="bSpace" presStyleCnt="0"/>
      <dgm:spPr/>
      <dgm:t>
        <a:bodyPr/>
        <a:lstStyle/>
        <a:p>
          <a:endParaRPr lang="en-US"/>
        </a:p>
      </dgm:t>
    </dgm:pt>
    <dgm:pt modelId="{E4ED489D-C9A5-405A-882D-981028F8D640}" type="pres">
      <dgm:prSet presAssocID="{14487245-2A35-4D70-BF89-082F9D472EF6}" presName="parBackupNorm" presStyleCnt="0"/>
      <dgm:spPr/>
      <dgm:t>
        <a:bodyPr/>
        <a:lstStyle/>
        <a:p>
          <a:endParaRPr lang="en-US"/>
        </a:p>
      </dgm:t>
    </dgm:pt>
    <dgm:pt modelId="{8462C29E-4FF4-482E-85E8-50A12A924D7F}" type="pres">
      <dgm:prSet presAssocID="{9F8F8C5C-8F74-4B3E-8E34-9587F275ADF7}" presName="parSpace" presStyleCnt="0"/>
      <dgm:spPr/>
      <dgm:t>
        <a:bodyPr/>
        <a:lstStyle/>
        <a:p>
          <a:endParaRPr lang="en-US"/>
        </a:p>
      </dgm:t>
    </dgm:pt>
    <dgm:pt modelId="{16E46B2A-5E8A-4005-885C-40DCF541C7F8}" type="pres">
      <dgm:prSet presAssocID="{4AD450DA-24E5-491A-844D-7D1C4BBF1103}" presName="parComposite" presStyleCnt="0"/>
      <dgm:spPr/>
      <dgm:t>
        <a:bodyPr/>
        <a:lstStyle/>
        <a:p>
          <a:endParaRPr lang="en-US"/>
        </a:p>
      </dgm:t>
    </dgm:pt>
    <dgm:pt modelId="{0FF43CD4-8302-416F-9D4F-3469783AFA09}" type="pres">
      <dgm:prSet presAssocID="{4AD450DA-24E5-491A-844D-7D1C4BBF1103}" presName="parBigCircle" presStyleLbl="node0" presStyleIdx="6" presStyleCnt="8" custLinFactNeighborX="7867"/>
      <dgm:spPr/>
      <dgm:t>
        <a:bodyPr/>
        <a:lstStyle/>
        <a:p>
          <a:endParaRPr lang="en-US"/>
        </a:p>
      </dgm:t>
    </dgm:pt>
    <dgm:pt modelId="{7E6FB774-B75D-4F45-B69C-CAE875AA158F}" type="pres">
      <dgm:prSet presAssocID="{4AD450DA-24E5-491A-844D-7D1C4BBF1103}" presName="parTx" presStyleLbl="revTx" presStyleIdx="6" presStyleCnt="8" custLinFactNeighborX="7364"/>
      <dgm:spPr/>
      <dgm:t>
        <a:bodyPr/>
        <a:lstStyle/>
        <a:p>
          <a:endParaRPr lang="en-US"/>
        </a:p>
      </dgm:t>
    </dgm:pt>
    <dgm:pt modelId="{9D5FB108-BCC8-44EC-A922-4AB2161A292B}" type="pres">
      <dgm:prSet presAssocID="{4AD450DA-24E5-491A-844D-7D1C4BBF1103}" presName="bSpace" presStyleCnt="0"/>
      <dgm:spPr/>
      <dgm:t>
        <a:bodyPr/>
        <a:lstStyle/>
        <a:p>
          <a:endParaRPr lang="en-US"/>
        </a:p>
      </dgm:t>
    </dgm:pt>
    <dgm:pt modelId="{45185B48-34C5-49CE-BAFB-E1C0900A6DEF}" type="pres">
      <dgm:prSet presAssocID="{4AD450DA-24E5-491A-844D-7D1C4BBF1103}" presName="parBackupNorm" presStyleCnt="0"/>
      <dgm:spPr/>
      <dgm:t>
        <a:bodyPr/>
        <a:lstStyle/>
        <a:p>
          <a:endParaRPr lang="en-US"/>
        </a:p>
      </dgm:t>
    </dgm:pt>
    <dgm:pt modelId="{84A33C72-8330-4D93-B169-152AE107274D}" type="pres">
      <dgm:prSet presAssocID="{BCC697FB-C8CA-4A99-8A0B-C713B59342AA}" presName="parSpace" presStyleCnt="0"/>
      <dgm:spPr/>
      <dgm:t>
        <a:bodyPr/>
        <a:lstStyle/>
        <a:p>
          <a:endParaRPr lang="en-US"/>
        </a:p>
      </dgm:t>
    </dgm:pt>
    <dgm:pt modelId="{7905836D-ABDA-4BC4-9F94-9E629F9A6C28}" type="pres">
      <dgm:prSet presAssocID="{ED90AA6F-85D4-406E-9B83-9498CBC94355}" presName="parComposite" presStyleCnt="0"/>
      <dgm:spPr/>
      <dgm:t>
        <a:bodyPr/>
        <a:lstStyle/>
        <a:p>
          <a:endParaRPr lang="en-US"/>
        </a:p>
      </dgm:t>
    </dgm:pt>
    <dgm:pt modelId="{95DD8FCE-1DED-42A1-9D1D-949CC1B6D7F0}" type="pres">
      <dgm:prSet presAssocID="{ED90AA6F-85D4-406E-9B83-9498CBC94355}" presName="parBigCircle" presStyleLbl="node0" presStyleIdx="7" presStyleCnt="8" custLinFactNeighborX="7867"/>
      <dgm:spPr/>
      <dgm:t>
        <a:bodyPr/>
        <a:lstStyle/>
        <a:p>
          <a:endParaRPr lang="en-US"/>
        </a:p>
      </dgm:t>
    </dgm:pt>
    <dgm:pt modelId="{858359CB-ADBE-4D58-8979-2811DE3D99D6}" type="pres">
      <dgm:prSet presAssocID="{ED90AA6F-85D4-406E-9B83-9498CBC94355}" presName="parTx" presStyleLbl="revTx" presStyleIdx="7" presStyleCnt="8" custLinFactNeighborX="7364"/>
      <dgm:spPr/>
      <dgm:t>
        <a:bodyPr/>
        <a:lstStyle/>
        <a:p>
          <a:endParaRPr lang="en-US"/>
        </a:p>
      </dgm:t>
    </dgm:pt>
    <dgm:pt modelId="{5276AA2F-514C-4E3E-BE26-20A2C5A074F1}" type="pres">
      <dgm:prSet presAssocID="{ED90AA6F-85D4-406E-9B83-9498CBC94355}" presName="bSpace" presStyleCnt="0"/>
      <dgm:spPr/>
      <dgm:t>
        <a:bodyPr/>
        <a:lstStyle/>
        <a:p>
          <a:endParaRPr lang="en-US"/>
        </a:p>
      </dgm:t>
    </dgm:pt>
    <dgm:pt modelId="{2A4151A0-3D1A-45D7-B7A4-08A7FAEC22C8}" type="pres">
      <dgm:prSet presAssocID="{ED90AA6F-85D4-406E-9B83-9498CBC94355}" presName="parBackupNorm" presStyleCnt="0"/>
      <dgm:spPr/>
      <dgm:t>
        <a:bodyPr/>
        <a:lstStyle/>
        <a:p>
          <a:endParaRPr lang="en-US"/>
        </a:p>
      </dgm:t>
    </dgm:pt>
    <dgm:pt modelId="{CCFE8424-61BF-4B48-BCE7-CC4D7BB6AAB9}" type="pres">
      <dgm:prSet presAssocID="{7BD35214-BF8C-481E-911A-3F1655DE286A}" presName="parSpace" presStyleCnt="0"/>
      <dgm:spPr/>
      <dgm:t>
        <a:bodyPr/>
        <a:lstStyle/>
        <a:p>
          <a:endParaRPr lang="en-US"/>
        </a:p>
      </dgm:t>
    </dgm:pt>
  </dgm:ptLst>
  <dgm:cxnLst>
    <dgm:cxn modelId="{BB163E11-7125-4A58-AC49-4E52562E1670}" srcId="{F77102B6-BADC-4CF0-B5D1-57E356735154}" destId="{C5FCA409-8C8D-4193-B3C2-47B56E7143A4}" srcOrd="0" destOrd="0" parTransId="{301804E0-6732-4DD5-83F1-F3AA950A96FF}" sibTransId="{CDF6204B-BF1A-4E6C-B8B5-28A68EA82926}"/>
    <dgm:cxn modelId="{F283E6B2-A41D-F247-AC73-3CD5A4E3C87D}" type="presOf" srcId="{63F758CE-6A07-49DF-9FD3-44030067E968}" destId="{4D9361B7-168D-423E-BF66-CE725CD2D5FF}" srcOrd="0" destOrd="0" presId="urn:microsoft.com/office/officeart/2008/layout/CircleAccentTimeline"/>
    <dgm:cxn modelId="{B4E0ED83-7E6D-614F-82C1-7C22EE21B79B}" type="presOf" srcId="{C5FCA409-8C8D-4193-B3C2-47B56E7143A4}" destId="{76B1FA9D-9F34-43C3-8927-48CDAE6B2AAA}" srcOrd="0" destOrd="0" presId="urn:microsoft.com/office/officeart/2008/layout/CircleAccentTimeline"/>
    <dgm:cxn modelId="{17056397-45DD-1B47-9A5E-137015400231}" type="presOf" srcId="{92F436A2-F32C-4C42-A7BB-88564AA243FC}" destId="{7BEEF603-C84A-4A60-8873-507D029E9E37}" srcOrd="0" destOrd="0" presId="urn:microsoft.com/office/officeart/2008/layout/CircleAccentTimeline"/>
    <dgm:cxn modelId="{49D25D52-573A-4D76-8ACE-5695E09DF4C4}" srcId="{F77102B6-BADC-4CF0-B5D1-57E356735154}" destId="{14487245-2A35-4D70-BF89-082F9D472EF6}" srcOrd="5" destOrd="0" parTransId="{92459DCD-6A54-4F52-A407-763F0E23BBBF}" sibTransId="{9F8F8C5C-8F74-4B3E-8E34-9587F275ADF7}"/>
    <dgm:cxn modelId="{2DAB4C62-36EA-C942-9BB9-460B3C7E209D}" type="presOf" srcId="{F77102B6-BADC-4CF0-B5D1-57E356735154}" destId="{24F77247-D9F2-4F03-83D1-21CCF9D20C5A}" srcOrd="0" destOrd="0" presId="urn:microsoft.com/office/officeart/2008/layout/CircleAccentTimeline"/>
    <dgm:cxn modelId="{1444EEB3-3051-D740-8228-76A81392F8B4}" type="presOf" srcId="{E663A982-F389-44CF-87E8-7CC67E74ECAF}" destId="{9E8CF889-0521-4152-81C9-2E84379C992B}" srcOrd="0" destOrd="0" presId="urn:microsoft.com/office/officeart/2008/layout/CircleAccentTimeline"/>
    <dgm:cxn modelId="{B5F03967-7E85-4023-899B-4B71A07473DB}" srcId="{F77102B6-BADC-4CF0-B5D1-57E356735154}" destId="{E754C1FC-F238-462F-99FD-C43ABA370326}" srcOrd="3" destOrd="0" parTransId="{EBC0C02C-D7EB-4E68-BDB7-7A2A7DF58777}" sibTransId="{D04D16E1-1020-4C95-809B-5F74FA426BD2}"/>
    <dgm:cxn modelId="{AA5DA967-AC0D-4A47-955A-1581B318C5B8}" type="presOf" srcId="{E754C1FC-F238-462F-99FD-C43ABA370326}" destId="{E818E670-14A7-403A-A996-D6E5108A1064}" srcOrd="0" destOrd="0" presId="urn:microsoft.com/office/officeart/2008/layout/CircleAccentTimeline"/>
    <dgm:cxn modelId="{2CE96100-0F22-0944-920A-B4C40E8B1567}" type="presOf" srcId="{14487245-2A35-4D70-BF89-082F9D472EF6}" destId="{766671C4-38CC-42A7-9F0F-85229F50B9F7}" srcOrd="0" destOrd="0" presId="urn:microsoft.com/office/officeart/2008/layout/CircleAccentTimeline"/>
    <dgm:cxn modelId="{6F81CC03-9D8B-47BD-AE57-6FE7255AEF42}" srcId="{F77102B6-BADC-4CF0-B5D1-57E356735154}" destId="{ED90AA6F-85D4-406E-9B83-9498CBC94355}" srcOrd="7" destOrd="0" parTransId="{D3FC33E8-E7D9-4846-A31B-2B62B4CE39EA}" sibTransId="{7BD35214-BF8C-481E-911A-3F1655DE286A}"/>
    <dgm:cxn modelId="{1F84C9B7-E8F9-B545-8E3B-43D681BA5DC5}" type="presOf" srcId="{4AD450DA-24E5-491A-844D-7D1C4BBF1103}" destId="{7E6FB774-B75D-4F45-B69C-CAE875AA158F}" srcOrd="0" destOrd="0" presId="urn:microsoft.com/office/officeart/2008/layout/CircleAccentTimeline"/>
    <dgm:cxn modelId="{86221B8A-D16C-4BEB-B395-3932E37F8CFF}" srcId="{F77102B6-BADC-4CF0-B5D1-57E356735154}" destId="{63F758CE-6A07-49DF-9FD3-44030067E968}" srcOrd="4" destOrd="0" parTransId="{CB4F9479-944F-411C-B755-91CFEC31A849}" sibTransId="{BA73BF66-D621-4CB6-B261-B6F4CB017272}"/>
    <dgm:cxn modelId="{405061F1-48D8-4BAD-8C5A-E9D76EC5F3F7}" srcId="{F77102B6-BADC-4CF0-B5D1-57E356735154}" destId="{E663A982-F389-44CF-87E8-7CC67E74ECAF}" srcOrd="2" destOrd="0" parTransId="{6F930B31-CFCE-49D0-8F88-2BD2A24CAF2A}" sibTransId="{6F0C174B-57A0-4451-9C22-BCBE5EA7E41C}"/>
    <dgm:cxn modelId="{A2208DDA-BA55-FE43-950B-38F70574205C}" type="presOf" srcId="{ED90AA6F-85D4-406E-9B83-9498CBC94355}" destId="{858359CB-ADBE-4D58-8979-2811DE3D99D6}" srcOrd="0" destOrd="0" presId="urn:microsoft.com/office/officeart/2008/layout/CircleAccentTimeline"/>
    <dgm:cxn modelId="{766E6F04-4D75-430D-955A-3380261370F3}" srcId="{F77102B6-BADC-4CF0-B5D1-57E356735154}" destId="{4AD450DA-24E5-491A-844D-7D1C4BBF1103}" srcOrd="6" destOrd="0" parTransId="{53E2B370-AA37-4AAE-902A-3042B4D3BC82}" sibTransId="{BCC697FB-C8CA-4A99-8A0B-C713B59342AA}"/>
    <dgm:cxn modelId="{214C4584-0AD6-4376-97BE-14B6E7E1D5A3}" srcId="{F77102B6-BADC-4CF0-B5D1-57E356735154}" destId="{92F436A2-F32C-4C42-A7BB-88564AA243FC}" srcOrd="1" destOrd="0" parTransId="{DF9F5A19-F5B7-4809-95E0-D2E69F9BDDF9}" sibTransId="{240ABCC2-1417-4C20-8EBC-FD54CF89E11B}"/>
    <dgm:cxn modelId="{820AF169-953F-DC4A-A1D3-ED1DD3139329}" type="presParOf" srcId="{24F77247-D9F2-4F03-83D1-21CCF9D20C5A}" destId="{274F6B29-63FE-4894-9C44-D62457F8C13C}" srcOrd="0" destOrd="0" presId="urn:microsoft.com/office/officeart/2008/layout/CircleAccentTimeline"/>
    <dgm:cxn modelId="{01424E7A-CB97-C44D-AB32-3356264C94EE}" type="presParOf" srcId="{274F6B29-63FE-4894-9C44-D62457F8C13C}" destId="{D261BBB8-8AE0-4BEF-96A9-73968E1635A3}" srcOrd="0" destOrd="0" presId="urn:microsoft.com/office/officeart/2008/layout/CircleAccentTimeline"/>
    <dgm:cxn modelId="{338D99E5-448F-C64B-94D3-ECBC2AB212E1}" type="presParOf" srcId="{274F6B29-63FE-4894-9C44-D62457F8C13C}" destId="{76B1FA9D-9F34-43C3-8927-48CDAE6B2AAA}" srcOrd="1" destOrd="0" presId="urn:microsoft.com/office/officeart/2008/layout/CircleAccentTimeline"/>
    <dgm:cxn modelId="{78E76F7F-588F-0345-A57E-A5820B091149}" type="presParOf" srcId="{274F6B29-63FE-4894-9C44-D62457F8C13C}" destId="{1A51DAD2-D6DF-4DEA-9B57-713B9741A0CD}" srcOrd="2" destOrd="0" presId="urn:microsoft.com/office/officeart/2008/layout/CircleAccentTimeline"/>
    <dgm:cxn modelId="{4AC524B2-470B-3246-B14D-6495C46E6A62}" type="presParOf" srcId="{24F77247-D9F2-4F03-83D1-21CCF9D20C5A}" destId="{FD9057A8-62AD-4594-9D33-B256900BA3B7}" srcOrd="1" destOrd="0" presId="urn:microsoft.com/office/officeart/2008/layout/CircleAccentTimeline"/>
    <dgm:cxn modelId="{1F29B73F-10AB-6A4B-B03E-871535E761B3}" type="presParOf" srcId="{24F77247-D9F2-4F03-83D1-21CCF9D20C5A}" destId="{DE777BDA-6BB6-4DF2-8B98-D28B31AAADC9}" srcOrd="2" destOrd="0" presId="urn:microsoft.com/office/officeart/2008/layout/CircleAccentTimeline"/>
    <dgm:cxn modelId="{1E4B6B6D-150A-7249-AC15-0C4BDF402EA1}" type="presParOf" srcId="{24F77247-D9F2-4F03-83D1-21CCF9D20C5A}" destId="{FEB7C3B1-537F-4D4B-8373-94696E2BDF70}" srcOrd="3" destOrd="0" presId="urn:microsoft.com/office/officeart/2008/layout/CircleAccentTimeline"/>
    <dgm:cxn modelId="{423CF00D-E1B2-CD4B-B35C-9AA6930E1972}" type="presParOf" srcId="{FEB7C3B1-537F-4D4B-8373-94696E2BDF70}" destId="{D35F16C4-6DEB-46EC-9618-63F6903B2EB0}" srcOrd="0" destOrd="0" presId="urn:microsoft.com/office/officeart/2008/layout/CircleAccentTimeline"/>
    <dgm:cxn modelId="{A6646E33-E9DF-F446-93F7-73C0ACBDD19A}" type="presParOf" srcId="{FEB7C3B1-537F-4D4B-8373-94696E2BDF70}" destId="{7BEEF603-C84A-4A60-8873-507D029E9E37}" srcOrd="1" destOrd="0" presId="urn:microsoft.com/office/officeart/2008/layout/CircleAccentTimeline"/>
    <dgm:cxn modelId="{47ADF889-EB01-7742-BDC2-D6AA31CE66C9}" type="presParOf" srcId="{FEB7C3B1-537F-4D4B-8373-94696E2BDF70}" destId="{765B01B8-0825-4345-9817-9ADE92332B86}" srcOrd="2" destOrd="0" presId="urn:microsoft.com/office/officeart/2008/layout/CircleAccentTimeline"/>
    <dgm:cxn modelId="{A107B06F-3928-2748-AAD1-5E95E9323ECD}" type="presParOf" srcId="{24F77247-D9F2-4F03-83D1-21CCF9D20C5A}" destId="{F4BB7A8C-DA26-4798-90BC-CE45B9EB4FF8}" srcOrd="4" destOrd="0" presId="urn:microsoft.com/office/officeart/2008/layout/CircleAccentTimeline"/>
    <dgm:cxn modelId="{835DE1AB-95C8-8D4E-96B8-E5907D3CE96A}" type="presParOf" srcId="{24F77247-D9F2-4F03-83D1-21CCF9D20C5A}" destId="{6D1E3A8B-CF73-4AB7-BB05-50337781FED1}" srcOrd="5" destOrd="0" presId="urn:microsoft.com/office/officeart/2008/layout/CircleAccentTimeline"/>
    <dgm:cxn modelId="{5DEAB156-B77F-F946-B36B-E48DF626C331}" type="presParOf" srcId="{24F77247-D9F2-4F03-83D1-21CCF9D20C5A}" destId="{37D1FBA6-1268-4E55-8DD0-8125C6DA53B7}" srcOrd="6" destOrd="0" presId="urn:microsoft.com/office/officeart/2008/layout/CircleAccentTimeline"/>
    <dgm:cxn modelId="{EE7F6720-E2E0-C146-BE1A-EA359A0EC722}" type="presParOf" srcId="{37D1FBA6-1268-4E55-8DD0-8125C6DA53B7}" destId="{2041E133-14DC-4C0B-ACFC-DA411A2140F8}" srcOrd="0" destOrd="0" presId="urn:microsoft.com/office/officeart/2008/layout/CircleAccentTimeline"/>
    <dgm:cxn modelId="{79F1051E-44F1-4240-8F44-1EB5B89BD6CB}" type="presParOf" srcId="{37D1FBA6-1268-4E55-8DD0-8125C6DA53B7}" destId="{9E8CF889-0521-4152-81C9-2E84379C992B}" srcOrd="1" destOrd="0" presId="urn:microsoft.com/office/officeart/2008/layout/CircleAccentTimeline"/>
    <dgm:cxn modelId="{740C1157-AC48-2F4D-A258-969ACC27532D}" type="presParOf" srcId="{37D1FBA6-1268-4E55-8DD0-8125C6DA53B7}" destId="{277C8579-AE51-4BE9-B1A6-AA3F73CA14EA}" srcOrd="2" destOrd="0" presId="urn:microsoft.com/office/officeart/2008/layout/CircleAccentTimeline"/>
    <dgm:cxn modelId="{6FD0DA5A-3EFD-4F40-B7ED-FEA1617CCA2D}" type="presParOf" srcId="{24F77247-D9F2-4F03-83D1-21CCF9D20C5A}" destId="{B3757A94-595C-4F04-BD31-A6268FD434AA}" srcOrd="7" destOrd="0" presId="urn:microsoft.com/office/officeart/2008/layout/CircleAccentTimeline"/>
    <dgm:cxn modelId="{EB7731AB-3725-EF4B-97E6-30E40979FC26}" type="presParOf" srcId="{24F77247-D9F2-4F03-83D1-21CCF9D20C5A}" destId="{984DC516-C66D-4331-9A13-1209F0D04DCA}" srcOrd="8" destOrd="0" presId="urn:microsoft.com/office/officeart/2008/layout/CircleAccentTimeline"/>
    <dgm:cxn modelId="{6B841C14-5E69-DE4E-AF2B-6830AC101FED}" type="presParOf" srcId="{24F77247-D9F2-4F03-83D1-21CCF9D20C5A}" destId="{CDB8CB26-CA56-4675-AB3A-1BBF4ABB67A1}" srcOrd="9" destOrd="0" presId="urn:microsoft.com/office/officeart/2008/layout/CircleAccentTimeline"/>
    <dgm:cxn modelId="{5E910A57-3EF6-A94B-B7B3-5D7A9E56C609}" type="presParOf" srcId="{CDB8CB26-CA56-4675-AB3A-1BBF4ABB67A1}" destId="{F7061BB0-CB79-4A9C-8103-9F3EA1AF130B}" srcOrd="0" destOrd="0" presId="urn:microsoft.com/office/officeart/2008/layout/CircleAccentTimeline"/>
    <dgm:cxn modelId="{01E0CE33-E4E6-1046-AE59-49D691354EF2}" type="presParOf" srcId="{CDB8CB26-CA56-4675-AB3A-1BBF4ABB67A1}" destId="{E818E670-14A7-403A-A996-D6E5108A1064}" srcOrd="1" destOrd="0" presId="urn:microsoft.com/office/officeart/2008/layout/CircleAccentTimeline"/>
    <dgm:cxn modelId="{6B78E744-E49B-5746-A995-48C56C795C41}" type="presParOf" srcId="{CDB8CB26-CA56-4675-AB3A-1BBF4ABB67A1}" destId="{DF78F00F-B23B-455E-AA06-83963E0B343C}" srcOrd="2" destOrd="0" presId="urn:microsoft.com/office/officeart/2008/layout/CircleAccentTimeline"/>
    <dgm:cxn modelId="{63ED7EBA-FE8F-944A-9ECD-9DBB87FF60C8}" type="presParOf" srcId="{24F77247-D9F2-4F03-83D1-21CCF9D20C5A}" destId="{4912D181-175A-4BF7-9BAB-C274DFCFEB25}" srcOrd="10" destOrd="0" presId="urn:microsoft.com/office/officeart/2008/layout/CircleAccentTimeline"/>
    <dgm:cxn modelId="{819E08F3-F990-0E43-9EFE-16618EFA1D54}" type="presParOf" srcId="{24F77247-D9F2-4F03-83D1-21CCF9D20C5A}" destId="{C886FEC0-B6B5-4285-A0AC-1303AF439E73}" srcOrd="11" destOrd="0" presId="urn:microsoft.com/office/officeart/2008/layout/CircleAccentTimeline"/>
    <dgm:cxn modelId="{7366DBDD-5A45-164F-AB69-4B97309D7ECD}" type="presParOf" srcId="{24F77247-D9F2-4F03-83D1-21CCF9D20C5A}" destId="{BC56ADF9-2DDC-4533-994C-6870A645FEF4}" srcOrd="12" destOrd="0" presId="urn:microsoft.com/office/officeart/2008/layout/CircleAccentTimeline"/>
    <dgm:cxn modelId="{E518B0EB-3AB3-334D-83C2-BF66FDD275BC}" type="presParOf" srcId="{BC56ADF9-2DDC-4533-994C-6870A645FEF4}" destId="{7446FF19-EA4D-49F5-9E3F-ADEC34B7EDB0}" srcOrd="0" destOrd="0" presId="urn:microsoft.com/office/officeart/2008/layout/CircleAccentTimeline"/>
    <dgm:cxn modelId="{AF0908E6-FEB1-E149-A7A9-2FEEBD0AA59A}" type="presParOf" srcId="{BC56ADF9-2DDC-4533-994C-6870A645FEF4}" destId="{4D9361B7-168D-423E-BF66-CE725CD2D5FF}" srcOrd="1" destOrd="0" presId="urn:microsoft.com/office/officeart/2008/layout/CircleAccentTimeline"/>
    <dgm:cxn modelId="{9FEA6490-F4DE-554A-8485-728C7029A04D}" type="presParOf" srcId="{BC56ADF9-2DDC-4533-994C-6870A645FEF4}" destId="{97E42C97-C50E-4E49-907B-68678C2E3DA2}" srcOrd="2" destOrd="0" presId="urn:microsoft.com/office/officeart/2008/layout/CircleAccentTimeline"/>
    <dgm:cxn modelId="{5F0A1A2E-CFB4-4B4D-B56E-6F5E0FC79775}" type="presParOf" srcId="{24F77247-D9F2-4F03-83D1-21CCF9D20C5A}" destId="{4155CE69-9244-4962-939B-66DC40771999}" srcOrd="13" destOrd="0" presId="urn:microsoft.com/office/officeart/2008/layout/CircleAccentTimeline"/>
    <dgm:cxn modelId="{F4675379-0204-E747-9954-15E6A8FE01B0}" type="presParOf" srcId="{24F77247-D9F2-4F03-83D1-21CCF9D20C5A}" destId="{02C23FC6-2F0B-4224-BE91-435BDFF60136}" srcOrd="14" destOrd="0" presId="urn:microsoft.com/office/officeart/2008/layout/CircleAccentTimeline"/>
    <dgm:cxn modelId="{DC445B41-5D08-5041-AB2B-776EA2B9B90F}" type="presParOf" srcId="{24F77247-D9F2-4F03-83D1-21CCF9D20C5A}" destId="{0DC2E6B9-D17C-4DAE-B96E-7D81C1F8D239}" srcOrd="15" destOrd="0" presId="urn:microsoft.com/office/officeart/2008/layout/CircleAccentTimeline"/>
    <dgm:cxn modelId="{7903E4A7-C90E-664A-AA9E-CFEDE008B5E9}" type="presParOf" srcId="{0DC2E6B9-D17C-4DAE-B96E-7D81C1F8D239}" destId="{1E1C4412-E338-4E3F-9F82-C6163D603102}" srcOrd="0" destOrd="0" presId="urn:microsoft.com/office/officeart/2008/layout/CircleAccentTimeline"/>
    <dgm:cxn modelId="{814E9C62-F5BC-C845-92B3-F6E7DAB731DC}" type="presParOf" srcId="{0DC2E6B9-D17C-4DAE-B96E-7D81C1F8D239}" destId="{766671C4-38CC-42A7-9F0F-85229F50B9F7}" srcOrd="1" destOrd="0" presId="urn:microsoft.com/office/officeart/2008/layout/CircleAccentTimeline"/>
    <dgm:cxn modelId="{E3D62676-E99A-DD44-AB4C-E9A480E30374}" type="presParOf" srcId="{0DC2E6B9-D17C-4DAE-B96E-7D81C1F8D239}" destId="{920FBBBC-9C05-45F4-93D7-F7D01D9CBB0C}" srcOrd="2" destOrd="0" presId="urn:microsoft.com/office/officeart/2008/layout/CircleAccentTimeline"/>
    <dgm:cxn modelId="{3C15DF12-2A1D-0943-9EE7-877C356342AF}" type="presParOf" srcId="{24F77247-D9F2-4F03-83D1-21CCF9D20C5A}" destId="{E4ED489D-C9A5-405A-882D-981028F8D640}" srcOrd="16" destOrd="0" presId="urn:microsoft.com/office/officeart/2008/layout/CircleAccentTimeline"/>
    <dgm:cxn modelId="{DB24E216-9613-4A46-AAFC-18FDF3A1B6AB}" type="presParOf" srcId="{24F77247-D9F2-4F03-83D1-21CCF9D20C5A}" destId="{8462C29E-4FF4-482E-85E8-50A12A924D7F}" srcOrd="17" destOrd="0" presId="urn:microsoft.com/office/officeart/2008/layout/CircleAccentTimeline"/>
    <dgm:cxn modelId="{95C2E0B4-18B4-CC48-816A-34D616BE2AE1}" type="presParOf" srcId="{24F77247-D9F2-4F03-83D1-21CCF9D20C5A}" destId="{16E46B2A-5E8A-4005-885C-40DCF541C7F8}" srcOrd="18" destOrd="0" presId="urn:microsoft.com/office/officeart/2008/layout/CircleAccentTimeline"/>
    <dgm:cxn modelId="{D3DCCC4E-17FD-6846-9E9A-C9FA0D74A198}" type="presParOf" srcId="{16E46B2A-5E8A-4005-885C-40DCF541C7F8}" destId="{0FF43CD4-8302-416F-9D4F-3469783AFA09}" srcOrd="0" destOrd="0" presId="urn:microsoft.com/office/officeart/2008/layout/CircleAccentTimeline"/>
    <dgm:cxn modelId="{AC3EDE6B-1A60-1948-9F21-5CA07FE12DD4}" type="presParOf" srcId="{16E46B2A-5E8A-4005-885C-40DCF541C7F8}" destId="{7E6FB774-B75D-4F45-B69C-CAE875AA158F}" srcOrd="1" destOrd="0" presId="urn:microsoft.com/office/officeart/2008/layout/CircleAccentTimeline"/>
    <dgm:cxn modelId="{00979FD7-A95C-714F-B94E-F0353A91B506}" type="presParOf" srcId="{16E46B2A-5E8A-4005-885C-40DCF541C7F8}" destId="{9D5FB108-BCC8-44EC-A922-4AB2161A292B}" srcOrd="2" destOrd="0" presId="urn:microsoft.com/office/officeart/2008/layout/CircleAccentTimeline"/>
    <dgm:cxn modelId="{28C11D51-266E-3E4A-A191-D31A03046880}" type="presParOf" srcId="{24F77247-D9F2-4F03-83D1-21CCF9D20C5A}" destId="{45185B48-34C5-49CE-BAFB-E1C0900A6DEF}" srcOrd="19" destOrd="0" presId="urn:microsoft.com/office/officeart/2008/layout/CircleAccentTimeline"/>
    <dgm:cxn modelId="{3F1D002B-ACD8-884A-839D-C6B2EBFFB7BC}" type="presParOf" srcId="{24F77247-D9F2-4F03-83D1-21CCF9D20C5A}" destId="{84A33C72-8330-4D93-B169-152AE107274D}" srcOrd="20" destOrd="0" presId="urn:microsoft.com/office/officeart/2008/layout/CircleAccentTimeline"/>
    <dgm:cxn modelId="{D8094C16-3BD3-514F-BF0E-EFBA649DE5A0}" type="presParOf" srcId="{24F77247-D9F2-4F03-83D1-21CCF9D20C5A}" destId="{7905836D-ABDA-4BC4-9F94-9E629F9A6C28}" srcOrd="21" destOrd="0" presId="urn:microsoft.com/office/officeart/2008/layout/CircleAccentTimeline"/>
    <dgm:cxn modelId="{258DC9CB-51A5-FC41-92F2-E69194BF7F31}" type="presParOf" srcId="{7905836D-ABDA-4BC4-9F94-9E629F9A6C28}" destId="{95DD8FCE-1DED-42A1-9D1D-949CC1B6D7F0}" srcOrd="0" destOrd="0" presId="urn:microsoft.com/office/officeart/2008/layout/CircleAccentTimeline"/>
    <dgm:cxn modelId="{553CB62B-6173-BB40-89F0-0134292608E8}" type="presParOf" srcId="{7905836D-ABDA-4BC4-9F94-9E629F9A6C28}" destId="{858359CB-ADBE-4D58-8979-2811DE3D99D6}" srcOrd="1" destOrd="0" presId="urn:microsoft.com/office/officeart/2008/layout/CircleAccentTimeline"/>
    <dgm:cxn modelId="{FF8B0A27-F879-DA41-804E-7906F72EA52F}" type="presParOf" srcId="{7905836D-ABDA-4BC4-9F94-9E629F9A6C28}" destId="{5276AA2F-514C-4E3E-BE26-20A2C5A074F1}" srcOrd="2" destOrd="0" presId="urn:microsoft.com/office/officeart/2008/layout/CircleAccentTimeline"/>
    <dgm:cxn modelId="{281466DB-C7AD-9343-AC9D-096D7DE8F310}" type="presParOf" srcId="{24F77247-D9F2-4F03-83D1-21CCF9D20C5A}" destId="{2A4151A0-3D1A-45D7-B7A4-08A7FAEC22C8}" srcOrd="22" destOrd="0" presId="urn:microsoft.com/office/officeart/2008/layout/CircleAccentTimeline"/>
    <dgm:cxn modelId="{FDF0BE69-33B3-E442-A744-2A3CDEC9460B}" type="presParOf" srcId="{24F77247-D9F2-4F03-83D1-21CCF9D20C5A}" destId="{CCFE8424-61BF-4B48-BCE7-CC4D7BB6AAB9}" srcOrd="23" destOrd="0" presId="urn:microsoft.com/office/officeart/2008/layout/CircleAccentTimeline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65325D7-DB53-4271-87F2-BFBCB963D0C2}">
      <dgm:prSet phldrT="[Text]"/>
      <dgm:spPr/>
      <dgm:t>
        <a:bodyPr/>
        <a:lstStyle/>
        <a:p>
          <a:r>
            <a:rPr lang="en-US" dirty="0" smtClean="0"/>
            <a:t>Study Concept</a:t>
          </a:r>
          <a:endParaRPr lang="en-US" dirty="0"/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/>
      <dgm:spPr/>
      <dgm:t>
        <a:bodyPr/>
        <a:lstStyle/>
        <a:p>
          <a:r>
            <a:rPr lang="en-US" dirty="0" smtClean="0"/>
            <a:t>Literature Review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/>
      <dgm:spPr/>
      <dgm:t>
        <a:bodyPr/>
        <a:lstStyle/>
        <a:p>
          <a:r>
            <a:rPr lang="en-US" dirty="0" smtClean="0"/>
            <a:t>Environmental Scan</a:t>
          </a:r>
          <a:endParaRPr lang="en-US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 custT="1"/>
      <dgm:spPr/>
      <dgm:t>
        <a:bodyPr/>
        <a:lstStyle/>
        <a:p>
          <a:r>
            <a:rPr lang="en-US" sz="1400" dirty="0" smtClean="0"/>
            <a:t>Problem Identification</a:t>
          </a:r>
          <a:endParaRPr lang="en-US" sz="1400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CDCB9148-DD97-4A63-8D9B-BC6A2F2E4BBF}">
      <dgm:prSet phldrT="[Text]"/>
      <dgm:spPr/>
      <dgm:t>
        <a:bodyPr/>
        <a:lstStyle/>
        <a:p>
          <a:r>
            <a:rPr lang="en-US" dirty="0" smtClean="0"/>
            <a:t>Funding &amp; Proposal</a:t>
          </a:r>
          <a:endParaRPr lang="en-US" dirty="0"/>
        </a:p>
      </dgm:t>
    </dgm:pt>
    <dgm:pt modelId="{3ED6B5E6-1400-482F-9DA8-A4A1163AD00F}" type="parTrans" cxnId="{64BA97D3-D378-40CE-8E90-F43C8814660A}">
      <dgm:prSet/>
      <dgm:spPr/>
      <dgm:t>
        <a:bodyPr/>
        <a:lstStyle/>
        <a:p>
          <a:endParaRPr lang="en-US"/>
        </a:p>
      </dgm:t>
    </dgm:pt>
    <dgm:pt modelId="{372949CA-466D-4CC7-8760-811C64B43DAC}" type="sibTrans" cxnId="{64BA97D3-D378-40CE-8E90-F43C8814660A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</dgm:pt>
    <dgm:pt modelId="{99F831F9-84DD-4DF0-9B17-D995741D8173}" type="pres">
      <dgm:prSet presAssocID="{1A0F880B-79A6-4E82-A52C-F076EE3A9EB4}" presName="rootComposite" presStyleCnt="0"/>
      <dgm:spPr/>
    </dgm:pt>
    <dgm:pt modelId="{A1510A63-CDFC-4439-A87F-D99195F68703}" type="pres">
      <dgm:prSet presAssocID="{1A0F880B-79A6-4E82-A52C-F076EE3A9EB4}" presName="rootText" presStyleLbl="node1" presStyleIdx="0" presStyleCnt="1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</dgm:pt>
    <dgm:pt modelId="{38B4ACC1-DC96-409F-ACBA-A5B5A8B4AA31}" type="pres">
      <dgm:prSet presAssocID="{F96BC42A-495E-4AC3-AB36-FD4885AB7C25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2" presStyleCnt="4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019F-D611-4FE5-B224-3BB9906BE509}" type="pres">
      <dgm:prSet presAssocID="{3ED6B5E6-1400-482F-9DA8-A4A1163AD00F}" presName="Name13" presStyleLbl="parChTrans1D2" presStyleIdx="3" presStyleCnt="4"/>
      <dgm:spPr/>
      <dgm:t>
        <a:bodyPr/>
        <a:lstStyle/>
        <a:p>
          <a:endParaRPr lang="en-US"/>
        </a:p>
      </dgm:t>
    </dgm:pt>
    <dgm:pt modelId="{92F4F7EA-4BC7-4F5D-A50D-EAF61B76DE8A}" type="pres">
      <dgm:prSet presAssocID="{CDCB9148-DD97-4A63-8D9B-BC6A2F2E4BBF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8BAEB4-BEE4-D249-B5CF-594F279EDAD7}" type="presOf" srcId="{565325D7-DB53-4271-87F2-BFBCB963D0C2}" destId="{E029CC72-2207-42FE-9F04-BD7343077951}" srcOrd="0" destOrd="0" presId="urn:microsoft.com/office/officeart/2005/8/layout/hierarchy3"/>
    <dgm:cxn modelId="{6D46CEEA-8D0E-1247-AB28-D3A98C99B2D5}" type="presOf" srcId="{1A0F880B-79A6-4E82-A52C-F076EE3A9EB4}" destId="{655F1F55-7E41-44EF-AC5E-B3BD07C840E7}" srcOrd="1" destOrd="0" presId="urn:microsoft.com/office/officeart/2005/8/layout/hierarchy3"/>
    <dgm:cxn modelId="{091C9737-C107-EB4B-9743-58D0E42DBC87}" type="presOf" srcId="{F96BC42A-495E-4AC3-AB36-FD4885AB7C25}" destId="{38B4ACC1-DC96-409F-ACBA-A5B5A8B4AA31}" srcOrd="0" destOrd="0" presId="urn:microsoft.com/office/officeart/2005/8/layout/hierarchy3"/>
    <dgm:cxn modelId="{E5449593-18DB-1E48-AC8F-71B2CA6DF3E6}" type="presOf" srcId="{280F50F9-5DBD-4892-A127-7422E1648E92}" destId="{D3B58963-D611-4239-B755-B2899B54316C}" srcOrd="0" destOrd="0" presId="urn:microsoft.com/office/officeart/2005/8/layout/hierarchy3"/>
    <dgm:cxn modelId="{FC7F14B7-7E91-F949-8CB0-A856EE14DBC4}" type="presOf" srcId="{767AA601-F3C9-4773-A639-E69B4810AF38}" destId="{B960EDD9-48D5-4B5B-862D-A920025A60F1}" srcOrd="0" destOrd="0" presId="urn:microsoft.com/office/officeart/2005/8/layout/hierarchy3"/>
    <dgm:cxn modelId="{9B09593C-1CF7-9B45-9D93-7B82A37B0A4E}" type="presOf" srcId="{AF3D30D1-4FBA-4F82-AA0A-C6711FC854C3}" destId="{C4D295EA-F272-43F9-B4A8-A41091B20661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2802EA98-58C2-E04D-8DDF-1529EFB29B8F}" type="presOf" srcId="{1A0F880B-79A6-4E82-A52C-F076EE3A9EB4}" destId="{A1510A63-CDFC-4439-A87F-D99195F68703}" srcOrd="0" destOrd="0" presId="urn:microsoft.com/office/officeart/2005/8/layout/hierarchy3"/>
    <dgm:cxn modelId="{9A3FD3B1-59E1-D64A-85BE-21F42B372B9E}" type="presOf" srcId="{3ED6B5E6-1400-482F-9DA8-A4A1163AD00F}" destId="{8299019F-D611-4FE5-B224-3BB9906BE509}" srcOrd="0" destOrd="0" presId="urn:microsoft.com/office/officeart/2005/8/layout/hierarchy3"/>
    <dgm:cxn modelId="{64BA97D3-D378-40CE-8E90-F43C8814660A}" srcId="{1A0F880B-79A6-4E82-A52C-F076EE3A9EB4}" destId="{CDCB9148-DD97-4A63-8D9B-BC6A2F2E4BBF}" srcOrd="3" destOrd="0" parTransId="{3ED6B5E6-1400-482F-9DA8-A4A1163AD00F}" sibTransId="{372949CA-466D-4CC7-8760-811C64B43DAC}"/>
    <dgm:cxn modelId="{74D68E7D-F55C-1E4E-A032-F51CA00C62AA}" type="presOf" srcId="{CDCB9148-DD97-4A63-8D9B-BC6A2F2E4BBF}" destId="{92F4F7EA-4BC7-4F5D-A50D-EAF61B76DE8A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868F8444-0CB2-2443-8465-6E0ACB8396A8}" type="presOf" srcId="{CE9715A0-FBD2-4F7E-ABE8-8292CB422ABD}" destId="{D9CFF9F8-52F9-43C9-B49B-3D4EFF2659B4}" srcOrd="0" destOrd="0" presId="urn:microsoft.com/office/officeart/2005/8/layout/hierarchy3"/>
    <dgm:cxn modelId="{954FDA66-5F5B-2744-839F-4E30FF04EAC7}" type="presOf" srcId="{9B37D8E3-F8AF-465B-BD20-01DFDF7D163F}" destId="{6184DEB5-9785-4DEE-A63C-AE006CFB77EB}" srcOrd="0" destOrd="0" presId="urn:microsoft.com/office/officeart/2005/8/layout/hierarchy3"/>
    <dgm:cxn modelId="{9EB316C8-7BD4-4857-BD6A-24C61BEF319E}" srcId="{1A0F880B-79A6-4E82-A52C-F076EE3A9EB4}" destId="{280F50F9-5DBD-4892-A127-7422E1648E92}" srcOrd="2" destOrd="0" parTransId="{AF3D30D1-4FBA-4F82-AA0A-C6711FC854C3}" sibTransId="{DF631E89-86E7-4AEF-B651-45CCEE5FE8AE}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96CBCD93-4425-B14E-B68F-BD2A748672E3}" type="presParOf" srcId="{6184DEB5-9785-4DEE-A63C-AE006CFB77EB}" destId="{B08250FE-E068-43D3-813C-5A8925964AEC}" srcOrd="0" destOrd="0" presId="urn:microsoft.com/office/officeart/2005/8/layout/hierarchy3"/>
    <dgm:cxn modelId="{DC4DD2EF-EC87-514E-82B6-02638F8E50E4}" type="presParOf" srcId="{B08250FE-E068-43D3-813C-5A8925964AEC}" destId="{99F831F9-84DD-4DF0-9B17-D995741D8173}" srcOrd="0" destOrd="0" presId="urn:microsoft.com/office/officeart/2005/8/layout/hierarchy3"/>
    <dgm:cxn modelId="{FE91B598-8E48-0646-9182-8985AD3C9E47}" type="presParOf" srcId="{99F831F9-84DD-4DF0-9B17-D995741D8173}" destId="{A1510A63-CDFC-4439-A87F-D99195F68703}" srcOrd="0" destOrd="0" presId="urn:microsoft.com/office/officeart/2005/8/layout/hierarchy3"/>
    <dgm:cxn modelId="{FE0C0762-08CD-5B4D-B0B3-9E6B67957C92}" type="presParOf" srcId="{99F831F9-84DD-4DF0-9B17-D995741D8173}" destId="{655F1F55-7E41-44EF-AC5E-B3BD07C840E7}" srcOrd="1" destOrd="0" presId="urn:microsoft.com/office/officeart/2005/8/layout/hierarchy3"/>
    <dgm:cxn modelId="{9168C3A3-8317-474C-BE12-D8B4030B001B}" type="presParOf" srcId="{B08250FE-E068-43D3-813C-5A8925964AEC}" destId="{5EF0633C-3E79-4B16-9B08-099E47E3CEBF}" srcOrd="1" destOrd="0" presId="urn:microsoft.com/office/officeart/2005/8/layout/hierarchy3"/>
    <dgm:cxn modelId="{29758B12-0909-ED44-8B57-43E5C2212D8E}" type="presParOf" srcId="{5EF0633C-3E79-4B16-9B08-099E47E3CEBF}" destId="{38B4ACC1-DC96-409F-ACBA-A5B5A8B4AA31}" srcOrd="0" destOrd="0" presId="urn:microsoft.com/office/officeart/2005/8/layout/hierarchy3"/>
    <dgm:cxn modelId="{499BEABD-DBFC-894E-9E28-78D0ED9D5B0D}" type="presParOf" srcId="{5EF0633C-3E79-4B16-9B08-099E47E3CEBF}" destId="{E029CC72-2207-42FE-9F04-BD7343077951}" srcOrd="1" destOrd="0" presId="urn:microsoft.com/office/officeart/2005/8/layout/hierarchy3"/>
    <dgm:cxn modelId="{455F54EF-5E90-5D4B-A299-34DE0788432F}" type="presParOf" srcId="{5EF0633C-3E79-4B16-9B08-099E47E3CEBF}" destId="{D9CFF9F8-52F9-43C9-B49B-3D4EFF2659B4}" srcOrd="2" destOrd="0" presId="urn:microsoft.com/office/officeart/2005/8/layout/hierarchy3"/>
    <dgm:cxn modelId="{5D5129BB-1FE2-8B44-9445-6AFC6399719B}" type="presParOf" srcId="{5EF0633C-3E79-4B16-9B08-099E47E3CEBF}" destId="{B960EDD9-48D5-4B5B-862D-A920025A60F1}" srcOrd="3" destOrd="0" presId="urn:microsoft.com/office/officeart/2005/8/layout/hierarchy3"/>
    <dgm:cxn modelId="{ADB5BE37-5223-564C-A1B4-1C89A1C48055}" type="presParOf" srcId="{5EF0633C-3E79-4B16-9B08-099E47E3CEBF}" destId="{C4D295EA-F272-43F9-B4A8-A41091B20661}" srcOrd="4" destOrd="0" presId="urn:microsoft.com/office/officeart/2005/8/layout/hierarchy3"/>
    <dgm:cxn modelId="{CB736471-5EF7-394C-ACD4-EA16703F2877}" type="presParOf" srcId="{5EF0633C-3E79-4B16-9B08-099E47E3CEBF}" destId="{D3B58963-D611-4239-B755-B2899B54316C}" srcOrd="5" destOrd="0" presId="urn:microsoft.com/office/officeart/2005/8/layout/hierarchy3"/>
    <dgm:cxn modelId="{5546FAA3-D663-774F-A4B8-13797776EF47}" type="presParOf" srcId="{5EF0633C-3E79-4B16-9B08-099E47E3CEBF}" destId="{8299019F-D611-4FE5-B224-3BB9906BE509}" srcOrd="6" destOrd="0" presId="urn:microsoft.com/office/officeart/2005/8/layout/hierarchy3"/>
    <dgm:cxn modelId="{86B042E6-C042-0444-919B-65C4588C9A3B}" type="presParOf" srcId="{5EF0633C-3E79-4B16-9B08-099E47E3CEBF}" destId="{92F4F7EA-4BC7-4F5D-A50D-EAF61B76DE8A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65325D7-DB53-4271-87F2-BFBCB963D0C2}">
      <dgm:prSet phldrT="[Text]"/>
      <dgm:spPr/>
      <dgm:t>
        <a:bodyPr/>
        <a:lstStyle/>
        <a:p>
          <a:r>
            <a:rPr lang="en-US" dirty="0" smtClean="0"/>
            <a:t>Research Methodology</a:t>
          </a:r>
          <a:endParaRPr lang="en-US" dirty="0"/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/>
      <dgm:spPr/>
      <dgm:t>
        <a:bodyPr/>
        <a:lstStyle/>
        <a:p>
          <a:r>
            <a:rPr lang="en-US" dirty="0" smtClean="0"/>
            <a:t>Research Workflow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/>
      <dgm:spPr/>
      <dgm:t>
        <a:bodyPr/>
        <a:lstStyle/>
        <a:p>
          <a:r>
            <a:rPr lang="en-US" dirty="0" smtClean="0"/>
            <a:t>Design Validation</a:t>
          </a:r>
          <a:endParaRPr lang="en-US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 custT="1"/>
      <dgm:spPr/>
      <dgm:t>
        <a:bodyPr/>
        <a:lstStyle/>
        <a:p>
          <a:r>
            <a:rPr lang="en-US" sz="1400" dirty="0" smtClean="0"/>
            <a:t>Research Design</a:t>
          </a:r>
          <a:endParaRPr lang="en-US" sz="1400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CF9E8E7C-B940-4854-8C02-A6891F16A3F8}">
      <dgm:prSet phldrT="[Text]"/>
      <dgm:spPr/>
      <dgm:t>
        <a:bodyPr/>
        <a:lstStyle/>
        <a:p>
          <a:r>
            <a:rPr lang="en-US" dirty="0" smtClean="0"/>
            <a:t>Hypothesis Formation</a:t>
          </a:r>
          <a:endParaRPr lang="en-US" dirty="0"/>
        </a:p>
      </dgm:t>
    </dgm:pt>
    <dgm:pt modelId="{DA90C208-9A74-469B-A47C-8D0364CC0683}" type="parTrans" cxnId="{D08A9924-D829-4AF6-B9F9-083F2F0261F2}">
      <dgm:prSet/>
      <dgm:spPr/>
      <dgm:t>
        <a:bodyPr/>
        <a:lstStyle/>
        <a:p>
          <a:endParaRPr lang="en-US"/>
        </a:p>
      </dgm:t>
    </dgm:pt>
    <dgm:pt modelId="{4EE2A256-9D1A-402A-A570-9E64BCA9E3DD}" type="sibTrans" cxnId="{D08A9924-D829-4AF6-B9F9-083F2F0261F2}">
      <dgm:prSet/>
      <dgm:spPr/>
      <dgm:t>
        <a:bodyPr/>
        <a:lstStyle/>
        <a:p>
          <a:endParaRPr lang="en-US"/>
        </a:p>
      </dgm:t>
    </dgm:pt>
    <dgm:pt modelId="{D249948F-D135-4C42-BAC9-83BC40FF6D58}">
      <dgm:prSet phldrT="[Text]"/>
      <dgm:spPr/>
      <dgm:t>
        <a:bodyPr/>
        <a:lstStyle/>
        <a:p>
          <a:r>
            <a:rPr lang="en-US" dirty="0" smtClean="0"/>
            <a:t>Research Activity</a:t>
          </a:r>
          <a:endParaRPr lang="en-US" dirty="0"/>
        </a:p>
      </dgm:t>
    </dgm:pt>
    <dgm:pt modelId="{69A5FD5A-16BD-43CE-9618-0DBD96F1784E}" type="parTrans" cxnId="{8E7F1FA9-C627-4CA2-B213-431490C0258F}">
      <dgm:prSet/>
      <dgm:spPr/>
      <dgm:t>
        <a:bodyPr/>
        <a:lstStyle/>
        <a:p>
          <a:endParaRPr lang="en-US"/>
        </a:p>
      </dgm:t>
    </dgm:pt>
    <dgm:pt modelId="{2BCDA001-9AFF-4C97-9EEF-13DEB486321F}" type="sibTrans" cxnId="{8E7F1FA9-C627-4CA2-B213-431490C0258F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</dgm:pt>
    <dgm:pt modelId="{99F831F9-84DD-4DF0-9B17-D995741D8173}" type="pres">
      <dgm:prSet presAssocID="{1A0F880B-79A6-4E82-A52C-F076EE3A9EB4}" presName="rootComposite" presStyleCnt="0"/>
      <dgm:spPr/>
    </dgm:pt>
    <dgm:pt modelId="{A1510A63-CDFC-4439-A87F-D99195F68703}" type="pres">
      <dgm:prSet presAssocID="{1A0F880B-79A6-4E82-A52C-F076EE3A9EB4}" presName="rootText" presStyleLbl="node1" presStyleIdx="0" presStyleCnt="1" custLinFactNeighborX="-1737" custLinFactNeighborY="-253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</dgm:pt>
    <dgm:pt modelId="{38B4ACC1-DC96-409F-ACBA-A5B5A8B4AA31}" type="pres">
      <dgm:prSet presAssocID="{F96BC42A-495E-4AC3-AB36-FD4885AB7C25}" presName="Name13" presStyleLbl="parChTrans1D2" presStyleIdx="0" presStyleCnt="5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5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67933E-7BF6-49C7-8DF6-64E38D9E39F5}" type="pres">
      <dgm:prSet presAssocID="{DA90C208-9A74-469B-A47C-8D0364CC0683}" presName="Name13" presStyleLbl="parChTrans1D2" presStyleIdx="2" presStyleCnt="5"/>
      <dgm:spPr/>
      <dgm:t>
        <a:bodyPr/>
        <a:lstStyle/>
        <a:p>
          <a:endParaRPr lang="en-US"/>
        </a:p>
      </dgm:t>
    </dgm:pt>
    <dgm:pt modelId="{791629C4-172D-4C26-A372-076C3BFF275B}" type="pres">
      <dgm:prSet presAssocID="{CF9E8E7C-B940-4854-8C02-A6891F16A3F8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3" presStyleCnt="5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E63C1-0961-4526-916C-AE962C110032}" type="pres">
      <dgm:prSet presAssocID="{69A5FD5A-16BD-43CE-9618-0DBD96F1784E}" presName="Name13" presStyleLbl="parChTrans1D2" presStyleIdx="4" presStyleCnt="5"/>
      <dgm:spPr/>
      <dgm:t>
        <a:bodyPr/>
        <a:lstStyle/>
        <a:p>
          <a:endParaRPr lang="en-US"/>
        </a:p>
      </dgm:t>
    </dgm:pt>
    <dgm:pt modelId="{1F6524AE-A864-45F8-B7C3-CE2989F3B48A}" type="pres">
      <dgm:prSet presAssocID="{D249948F-D135-4C42-BAC9-83BC40FF6D58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501308-30F1-BE49-8900-6D12083B1EB0}" type="presOf" srcId="{CF9E8E7C-B940-4854-8C02-A6891F16A3F8}" destId="{791629C4-172D-4C26-A372-076C3BFF275B}" srcOrd="0" destOrd="0" presId="urn:microsoft.com/office/officeart/2005/8/layout/hierarchy3"/>
    <dgm:cxn modelId="{F760EE31-5F34-1640-B50B-025B6E80045E}" type="presOf" srcId="{1A0F880B-79A6-4E82-A52C-F076EE3A9EB4}" destId="{655F1F55-7E41-44EF-AC5E-B3BD07C840E7}" srcOrd="1" destOrd="0" presId="urn:microsoft.com/office/officeart/2005/8/layout/hierarchy3"/>
    <dgm:cxn modelId="{37FCB48E-3FE1-DF47-9850-00836FC3E872}" type="presOf" srcId="{767AA601-F3C9-4773-A639-E69B4810AF38}" destId="{B960EDD9-48D5-4B5B-862D-A920025A60F1}" srcOrd="0" destOrd="0" presId="urn:microsoft.com/office/officeart/2005/8/layout/hierarchy3"/>
    <dgm:cxn modelId="{25274317-A053-5C46-9FB7-6ADA984EBB87}" type="presOf" srcId="{280F50F9-5DBD-4892-A127-7422E1648E92}" destId="{D3B58963-D611-4239-B755-B2899B54316C}" srcOrd="0" destOrd="0" presId="urn:microsoft.com/office/officeart/2005/8/layout/hierarchy3"/>
    <dgm:cxn modelId="{D9A46E17-3E5A-D144-B20D-C18B5BCC6320}" type="presOf" srcId="{1A0F880B-79A6-4E82-A52C-F076EE3A9EB4}" destId="{A1510A63-CDFC-4439-A87F-D99195F68703}" srcOrd="0" destOrd="0" presId="urn:microsoft.com/office/officeart/2005/8/layout/hierarchy3"/>
    <dgm:cxn modelId="{E8B1E115-5439-CC44-8E5C-5DBC63E55F5C}" type="presOf" srcId="{D249948F-D135-4C42-BAC9-83BC40FF6D58}" destId="{1F6524AE-A864-45F8-B7C3-CE2989F3B48A}" srcOrd="0" destOrd="0" presId="urn:microsoft.com/office/officeart/2005/8/layout/hierarchy3"/>
    <dgm:cxn modelId="{836A54F7-A4B0-894D-B579-01F44DFD5465}" type="presOf" srcId="{DA90C208-9A74-469B-A47C-8D0364CC0683}" destId="{5C67933E-7BF6-49C7-8DF6-64E38D9E39F5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61F5A236-80C7-9047-83A6-9C1F504AAA1C}" type="presOf" srcId="{69A5FD5A-16BD-43CE-9618-0DBD96F1784E}" destId="{DD1E63C1-0961-4526-916C-AE962C110032}" srcOrd="0" destOrd="0" presId="urn:microsoft.com/office/officeart/2005/8/layout/hierarchy3"/>
    <dgm:cxn modelId="{B3FE9DF2-853D-F646-8F70-8998177C2498}" type="presOf" srcId="{9B37D8E3-F8AF-465B-BD20-01DFDF7D163F}" destId="{6184DEB5-9785-4DEE-A63C-AE006CFB77EB}" srcOrd="0" destOrd="0" presId="urn:microsoft.com/office/officeart/2005/8/layout/hierarchy3"/>
    <dgm:cxn modelId="{A426F3D5-C455-034A-B04D-6799EC19E265}" type="presOf" srcId="{565325D7-DB53-4271-87F2-BFBCB963D0C2}" destId="{E029CC72-2207-42FE-9F04-BD7343077951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3D3EF3CA-1A97-F446-ACBA-201357B96BBE}" type="presOf" srcId="{AF3D30D1-4FBA-4F82-AA0A-C6711FC854C3}" destId="{C4D295EA-F272-43F9-B4A8-A41091B20661}" srcOrd="0" destOrd="0" presId="urn:microsoft.com/office/officeart/2005/8/layout/hierarchy3"/>
    <dgm:cxn modelId="{4836A01C-900B-764A-B129-78FB8FC1E33B}" type="presOf" srcId="{F96BC42A-495E-4AC3-AB36-FD4885AB7C25}" destId="{38B4ACC1-DC96-409F-ACBA-A5B5A8B4AA31}" srcOrd="0" destOrd="0" presId="urn:microsoft.com/office/officeart/2005/8/layout/hierarchy3"/>
    <dgm:cxn modelId="{D08A9924-D829-4AF6-B9F9-083F2F0261F2}" srcId="{1A0F880B-79A6-4E82-A52C-F076EE3A9EB4}" destId="{CF9E8E7C-B940-4854-8C02-A6891F16A3F8}" srcOrd="2" destOrd="0" parTransId="{DA90C208-9A74-469B-A47C-8D0364CC0683}" sibTransId="{4EE2A256-9D1A-402A-A570-9E64BCA9E3DD}"/>
    <dgm:cxn modelId="{9EB316C8-7BD4-4857-BD6A-24C61BEF319E}" srcId="{1A0F880B-79A6-4E82-A52C-F076EE3A9EB4}" destId="{280F50F9-5DBD-4892-A127-7422E1648E92}" srcOrd="3" destOrd="0" parTransId="{AF3D30D1-4FBA-4F82-AA0A-C6711FC854C3}" sibTransId="{DF631E89-86E7-4AEF-B651-45CCEE5FE8AE}"/>
    <dgm:cxn modelId="{2E3B20EA-81F6-2848-BC94-A40DB6044595}" type="presOf" srcId="{CE9715A0-FBD2-4F7E-ABE8-8292CB422ABD}" destId="{D9CFF9F8-52F9-43C9-B49B-3D4EFF2659B4}" srcOrd="0" destOrd="0" presId="urn:microsoft.com/office/officeart/2005/8/layout/hierarchy3"/>
    <dgm:cxn modelId="{8E7F1FA9-C627-4CA2-B213-431490C0258F}" srcId="{1A0F880B-79A6-4E82-A52C-F076EE3A9EB4}" destId="{D249948F-D135-4C42-BAC9-83BC40FF6D58}" srcOrd="4" destOrd="0" parTransId="{69A5FD5A-16BD-43CE-9618-0DBD96F1784E}" sibTransId="{2BCDA001-9AFF-4C97-9EEF-13DEB486321F}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F00620C1-EE64-614E-8A34-BEB22F291CB1}" type="presParOf" srcId="{6184DEB5-9785-4DEE-A63C-AE006CFB77EB}" destId="{B08250FE-E068-43D3-813C-5A8925964AEC}" srcOrd="0" destOrd="0" presId="urn:microsoft.com/office/officeart/2005/8/layout/hierarchy3"/>
    <dgm:cxn modelId="{0387AA72-F4EF-3047-BFB4-CCCF6277F1C3}" type="presParOf" srcId="{B08250FE-E068-43D3-813C-5A8925964AEC}" destId="{99F831F9-84DD-4DF0-9B17-D995741D8173}" srcOrd="0" destOrd="0" presId="urn:microsoft.com/office/officeart/2005/8/layout/hierarchy3"/>
    <dgm:cxn modelId="{E4D6697A-F7A7-524A-98E6-3402AB093533}" type="presParOf" srcId="{99F831F9-84DD-4DF0-9B17-D995741D8173}" destId="{A1510A63-CDFC-4439-A87F-D99195F68703}" srcOrd="0" destOrd="0" presId="urn:microsoft.com/office/officeart/2005/8/layout/hierarchy3"/>
    <dgm:cxn modelId="{A16FBA53-DA57-334E-9008-8016F71256CE}" type="presParOf" srcId="{99F831F9-84DD-4DF0-9B17-D995741D8173}" destId="{655F1F55-7E41-44EF-AC5E-B3BD07C840E7}" srcOrd="1" destOrd="0" presId="urn:microsoft.com/office/officeart/2005/8/layout/hierarchy3"/>
    <dgm:cxn modelId="{B429E9F5-2769-5044-A0DD-FDE1E909D3A2}" type="presParOf" srcId="{B08250FE-E068-43D3-813C-5A8925964AEC}" destId="{5EF0633C-3E79-4B16-9B08-099E47E3CEBF}" srcOrd="1" destOrd="0" presId="urn:microsoft.com/office/officeart/2005/8/layout/hierarchy3"/>
    <dgm:cxn modelId="{96D4B836-E4BD-6748-9D7A-896AF8EA057F}" type="presParOf" srcId="{5EF0633C-3E79-4B16-9B08-099E47E3CEBF}" destId="{38B4ACC1-DC96-409F-ACBA-A5B5A8B4AA31}" srcOrd="0" destOrd="0" presId="urn:microsoft.com/office/officeart/2005/8/layout/hierarchy3"/>
    <dgm:cxn modelId="{ACCCEFDD-3962-C249-A374-487022B1B0EE}" type="presParOf" srcId="{5EF0633C-3E79-4B16-9B08-099E47E3CEBF}" destId="{E029CC72-2207-42FE-9F04-BD7343077951}" srcOrd="1" destOrd="0" presId="urn:microsoft.com/office/officeart/2005/8/layout/hierarchy3"/>
    <dgm:cxn modelId="{7E771C58-E95D-4F4A-8A31-5F4188CB8811}" type="presParOf" srcId="{5EF0633C-3E79-4B16-9B08-099E47E3CEBF}" destId="{D9CFF9F8-52F9-43C9-B49B-3D4EFF2659B4}" srcOrd="2" destOrd="0" presId="urn:microsoft.com/office/officeart/2005/8/layout/hierarchy3"/>
    <dgm:cxn modelId="{35C8BEC9-FD3D-234B-82B7-257CD4E1FC21}" type="presParOf" srcId="{5EF0633C-3E79-4B16-9B08-099E47E3CEBF}" destId="{B960EDD9-48D5-4B5B-862D-A920025A60F1}" srcOrd="3" destOrd="0" presId="urn:microsoft.com/office/officeart/2005/8/layout/hierarchy3"/>
    <dgm:cxn modelId="{767F01A0-BB05-D840-B375-7ED45FE4B998}" type="presParOf" srcId="{5EF0633C-3E79-4B16-9B08-099E47E3CEBF}" destId="{5C67933E-7BF6-49C7-8DF6-64E38D9E39F5}" srcOrd="4" destOrd="0" presId="urn:microsoft.com/office/officeart/2005/8/layout/hierarchy3"/>
    <dgm:cxn modelId="{1B64CFEA-C242-6447-BA50-68D071D0B340}" type="presParOf" srcId="{5EF0633C-3E79-4B16-9B08-099E47E3CEBF}" destId="{791629C4-172D-4C26-A372-076C3BFF275B}" srcOrd="5" destOrd="0" presId="urn:microsoft.com/office/officeart/2005/8/layout/hierarchy3"/>
    <dgm:cxn modelId="{C906726C-FA44-A045-927C-D30F08D2ABAB}" type="presParOf" srcId="{5EF0633C-3E79-4B16-9B08-099E47E3CEBF}" destId="{C4D295EA-F272-43F9-B4A8-A41091B20661}" srcOrd="6" destOrd="0" presId="urn:microsoft.com/office/officeart/2005/8/layout/hierarchy3"/>
    <dgm:cxn modelId="{A6CDB2C1-920A-6949-AFB5-27D3F58AA73B}" type="presParOf" srcId="{5EF0633C-3E79-4B16-9B08-099E47E3CEBF}" destId="{D3B58963-D611-4239-B755-B2899B54316C}" srcOrd="7" destOrd="0" presId="urn:microsoft.com/office/officeart/2005/8/layout/hierarchy3"/>
    <dgm:cxn modelId="{8B0F313D-864E-034C-B47D-08ED582E8385}" type="presParOf" srcId="{5EF0633C-3E79-4B16-9B08-099E47E3CEBF}" destId="{DD1E63C1-0961-4526-916C-AE962C110032}" srcOrd="8" destOrd="0" presId="urn:microsoft.com/office/officeart/2005/8/layout/hierarchy3"/>
    <dgm:cxn modelId="{5297649A-BA47-6A43-952E-736482043F74}" type="presParOf" srcId="{5EF0633C-3E79-4B16-9B08-099E47E3CEBF}" destId="{1F6524AE-A864-45F8-B7C3-CE2989F3B48A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5325D7-DB53-4271-87F2-BFBCB963D0C2}">
      <dgm:prSet phldrT="[Text]"/>
      <dgm:spPr/>
      <dgm:t>
        <a:bodyPr/>
        <a:lstStyle/>
        <a:p>
          <a:r>
            <a:rPr lang="en-US" smtClean="0"/>
            <a:t>Data </a:t>
          </a:r>
          <a:r>
            <a:rPr lang="en-US" dirty="0" smtClean="0"/>
            <a:t>Organization</a:t>
          </a:r>
          <a:endParaRPr lang="en-US" dirty="0"/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/>
      <dgm:spPr/>
      <dgm:t>
        <a:bodyPr/>
        <a:lstStyle/>
        <a:p>
          <a:r>
            <a:rPr lang="en-US" dirty="0" smtClean="0"/>
            <a:t>Data Storage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/>
      <dgm:spPr/>
      <dgm:t>
        <a:bodyPr/>
        <a:lstStyle/>
        <a:p>
          <a:r>
            <a:rPr lang="en-US" smtClean="0"/>
            <a:t>Data Description</a:t>
          </a:r>
          <a:endParaRPr lang="en-US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 custT="1"/>
      <dgm:spPr/>
      <dgm:t>
        <a:bodyPr/>
        <a:lstStyle/>
        <a:p>
          <a:r>
            <a:rPr lang="en-US" sz="1400" dirty="0" smtClean="0"/>
            <a:t>Data Management</a:t>
          </a:r>
          <a:endParaRPr lang="en-US" sz="1400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F1301C22-1573-47F2-ADD9-CAF1A4C3AB96}">
      <dgm:prSet phldrT="[Text]"/>
      <dgm:spPr/>
      <dgm:t>
        <a:bodyPr/>
        <a:lstStyle/>
        <a:p>
          <a:r>
            <a:rPr lang="en-US" dirty="0" smtClean="0"/>
            <a:t>Data Sharing</a:t>
          </a:r>
          <a:endParaRPr lang="en-US" dirty="0"/>
        </a:p>
      </dgm:t>
    </dgm:pt>
    <dgm:pt modelId="{B1CF4C04-09BE-4CC8-AC3E-FA2BC2D18418}" type="parTrans" cxnId="{0E7B719C-7C76-468A-8B85-A60236FB5055}">
      <dgm:prSet/>
      <dgm:spPr/>
      <dgm:t>
        <a:bodyPr/>
        <a:lstStyle/>
        <a:p>
          <a:endParaRPr lang="en-US"/>
        </a:p>
      </dgm:t>
    </dgm:pt>
    <dgm:pt modelId="{F7E1B20C-D21F-443F-91B5-9E0D7123E23E}" type="sibTrans" cxnId="{0E7B719C-7C76-468A-8B85-A60236FB5055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  <dgm:t>
        <a:bodyPr/>
        <a:lstStyle/>
        <a:p>
          <a:endParaRPr lang="en-US"/>
        </a:p>
      </dgm:t>
    </dgm:pt>
    <dgm:pt modelId="{99F831F9-84DD-4DF0-9B17-D995741D8173}" type="pres">
      <dgm:prSet presAssocID="{1A0F880B-79A6-4E82-A52C-F076EE3A9EB4}" presName="rootComposite" presStyleCnt="0"/>
      <dgm:spPr/>
      <dgm:t>
        <a:bodyPr/>
        <a:lstStyle/>
        <a:p>
          <a:endParaRPr lang="en-US"/>
        </a:p>
      </dgm:t>
    </dgm:pt>
    <dgm:pt modelId="{A1510A63-CDFC-4439-A87F-D99195F68703}" type="pres">
      <dgm:prSet presAssocID="{1A0F880B-79A6-4E82-A52C-F076EE3A9EB4}" presName="rootText" presStyleLbl="node1" presStyleIdx="0" presStyleCnt="1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  <dgm:t>
        <a:bodyPr/>
        <a:lstStyle/>
        <a:p>
          <a:endParaRPr lang="en-US"/>
        </a:p>
      </dgm:t>
    </dgm:pt>
    <dgm:pt modelId="{38B4ACC1-DC96-409F-ACBA-A5B5A8B4AA31}" type="pres">
      <dgm:prSet presAssocID="{F96BC42A-495E-4AC3-AB36-FD4885AB7C25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2" presStyleCnt="4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00A77-22F0-4B8B-B1E9-98759A9AD0CB}" type="pres">
      <dgm:prSet presAssocID="{B1CF4C04-09BE-4CC8-AC3E-FA2BC2D18418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B5948D1-3C34-4C30-B7F2-DD9110D2412C}" type="pres">
      <dgm:prSet presAssocID="{F1301C22-1573-47F2-ADD9-CAF1A4C3AB96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AAA5B3-8C7F-B046-B2B6-66B2B52C9243}" type="presOf" srcId="{AF3D30D1-4FBA-4F82-AA0A-C6711FC854C3}" destId="{C4D295EA-F272-43F9-B4A8-A41091B20661}" srcOrd="0" destOrd="0" presId="urn:microsoft.com/office/officeart/2005/8/layout/hierarchy3"/>
    <dgm:cxn modelId="{0E7B719C-7C76-468A-8B85-A60236FB5055}" srcId="{1A0F880B-79A6-4E82-A52C-F076EE3A9EB4}" destId="{F1301C22-1573-47F2-ADD9-CAF1A4C3AB96}" srcOrd="3" destOrd="0" parTransId="{B1CF4C04-09BE-4CC8-AC3E-FA2BC2D18418}" sibTransId="{F7E1B20C-D21F-443F-91B5-9E0D7123E23E}"/>
    <dgm:cxn modelId="{8FF5BE29-E636-F349-A481-F91A172C1DB6}" type="presOf" srcId="{F96BC42A-495E-4AC3-AB36-FD4885AB7C25}" destId="{38B4ACC1-DC96-409F-ACBA-A5B5A8B4AA31}" srcOrd="0" destOrd="0" presId="urn:microsoft.com/office/officeart/2005/8/layout/hierarchy3"/>
    <dgm:cxn modelId="{778F3BD3-4701-B64E-9361-DEF5739D1AFE}" type="presOf" srcId="{B1CF4C04-09BE-4CC8-AC3E-FA2BC2D18418}" destId="{DBB00A77-22F0-4B8B-B1E9-98759A9AD0CB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AAD3054A-4334-0442-A155-2E1666E1F899}" type="presOf" srcId="{280F50F9-5DBD-4892-A127-7422E1648E92}" destId="{D3B58963-D611-4239-B755-B2899B54316C}" srcOrd="0" destOrd="0" presId="urn:microsoft.com/office/officeart/2005/8/layout/hierarchy3"/>
    <dgm:cxn modelId="{92EEC16F-507C-D949-81AA-448C9CD6F0EC}" type="presOf" srcId="{1A0F880B-79A6-4E82-A52C-F076EE3A9EB4}" destId="{A1510A63-CDFC-4439-A87F-D99195F68703}" srcOrd="0" destOrd="0" presId="urn:microsoft.com/office/officeart/2005/8/layout/hierarchy3"/>
    <dgm:cxn modelId="{19464830-608C-2C45-AB82-DF594A5009EC}" type="presOf" srcId="{CE9715A0-FBD2-4F7E-ABE8-8292CB422ABD}" destId="{D9CFF9F8-52F9-43C9-B49B-3D4EFF2659B4}" srcOrd="0" destOrd="0" presId="urn:microsoft.com/office/officeart/2005/8/layout/hierarchy3"/>
    <dgm:cxn modelId="{F9D8195D-8CF3-7B45-B90A-0A0FC318586D}" type="presOf" srcId="{767AA601-F3C9-4773-A639-E69B4810AF38}" destId="{B960EDD9-48D5-4B5B-862D-A920025A60F1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CDA85309-4C53-E04D-BF4D-8991CF7C515C}" type="presOf" srcId="{F1301C22-1573-47F2-ADD9-CAF1A4C3AB96}" destId="{5B5948D1-3C34-4C30-B7F2-DD9110D2412C}" srcOrd="0" destOrd="0" presId="urn:microsoft.com/office/officeart/2005/8/layout/hierarchy3"/>
    <dgm:cxn modelId="{9EB316C8-7BD4-4857-BD6A-24C61BEF319E}" srcId="{1A0F880B-79A6-4E82-A52C-F076EE3A9EB4}" destId="{280F50F9-5DBD-4892-A127-7422E1648E92}" srcOrd="2" destOrd="0" parTransId="{AF3D30D1-4FBA-4F82-AA0A-C6711FC854C3}" sibTransId="{DF631E89-86E7-4AEF-B651-45CCEE5FE8AE}"/>
    <dgm:cxn modelId="{6BACA366-AEC1-7247-93D4-5392A016D00D}" type="presOf" srcId="{565325D7-DB53-4271-87F2-BFBCB963D0C2}" destId="{E029CC72-2207-42FE-9F04-BD7343077951}" srcOrd="0" destOrd="0" presId="urn:microsoft.com/office/officeart/2005/8/layout/hierarchy3"/>
    <dgm:cxn modelId="{952D89FA-4C01-F84B-BF6B-8CC725A48F7A}" type="presOf" srcId="{1A0F880B-79A6-4E82-A52C-F076EE3A9EB4}" destId="{655F1F55-7E41-44EF-AC5E-B3BD07C840E7}" srcOrd="1" destOrd="0" presId="urn:microsoft.com/office/officeart/2005/8/layout/hierarchy3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86FF5709-61B0-5148-887C-70FBF960BF4D}" type="presOf" srcId="{9B37D8E3-F8AF-465B-BD20-01DFDF7D163F}" destId="{6184DEB5-9785-4DEE-A63C-AE006CFB77EB}" srcOrd="0" destOrd="0" presId="urn:microsoft.com/office/officeart/2005/8/layout/hierarchy3"/>
    <dgm:cxn modelId="{3DF6E4A3-CA93-0A4B-8906-5F6A96A884BE}" type="presParOf" srcId="{6184DEB5-9785-4DEE-A63C-AE006CFB77EB}" destId="{B08250FE-E068-43D3-813C-5A8925964AEC}" srcOrd="0" destOrd="0" presId="urn:microsoft.com/office/officeart/2005/8/layout/hierarchy3"/>
    <dgm:cxn modelId="{FF20579B-8B34-4143-94E5-40EECDF93089}" type="presParOf" srcId="{B08250FE-E068-43D3-813C-5A8925964AEC}" destId="{99F831F9-84DD-4DF0-9B17-D995741D8173}" srcOrd="0" destOrd="0" presId="urn:microsoft.com/office/officeart/2005/8/layout/hierarchy3"/>
    <dgm:cxn modelId="{92715DBC-9B92-AD4C-973E-B586C5FE3677}" type="presParOf" srcId="{99F831F9-84DD-4DF0-9B17-D995741D8173}" destId="{A1510A63-CDFC-4439-A87F-D99195F68703}" srcOrd="0" destOrd="0" presId="urn:microsoft.com/office/officeart/2005/8/layout/hierarchy3"/>
    <dgm:cxn modelId="{F6323C5F-A003-6F48-AFD3-D7749674E03E}" type="presParOf" srcId="{99F831F9-84DD-4DF0-9B17-D995741D8173}" destId="{655F1F55-7E41-44EF-AC5E-B3BD07C840E7}" srcOrd="1" destOrd="0" presId="urn:microsoft.com/office/officeart/2005/8/layout/hierarchy3"/>
    <dgm:cxn modelId="{B3D29DF9-9905-C74C-A460-FF1A46BCB0F2}" type="presParOf" srcId="{B08250FE-E068-43D3-813C-5A8925964AEC}" destId="{5EF0633C-3E79-4B16-9B08-099E47E3CEBF}" srcOrd="1" destOrd="0" presId="urn:microsoft.com/office/officeart/2005/8/layout/hierarchy3"/>
    <dgm:cxn modelId="{F07C9D80-101A-A340-9D17-0F9E2A24D848}" type="presParOf" srcId="{5EF0633C-3E79-4B16-9B08-099E47E3CEBF}" destId="{38B4ACC1-DC96-409F-ACBA-A5B5A8B4AA31}" srcOrd="0" destOrd="0" presId="urn:microsoft.com/office/officeart/2005/8/layout/hierarchy3"/>
    <dgm:cxn modelId="{DC282FC8-A7B6-7843-9649-D5F7F8973780}" type="presParOf" srcId="{5EF0633C-3E79-4B16-9B08-099E47E3CEBF}" destId="{E029CC72-2207-42FE-9F04-BD7343077951}" srcOrd="1" destOrd="0" presId="urn:microsoft.com/office/officeart/2005/8/layout/hierarchy3"/>
    <dgm:cxn modelId="{20DE539D-E3C5-024A-8FAA-7D89920BF27D}" type="presParOf" srcId="{5EF0633C-3E79-4B16-9B08-099E47E3CEBF}" destId="{D9CFF9F8-52F9-43C9-B49B-3D4EFF2659B4}" srcOrd="2" destOrd="0" presId="urn:microsoft.com/office/officeart/2005/8/layout/hierarchy3"/>
    <dgm:cxn modelId="{6C6B36EA-E3A0-4B4C-ADF4-0A6E0BB2FB16}" type="presParOf" srcId="{5EF0633C-3E79-4B16-9B08-099E47E3CEBF}" destId="{B960EDD9-48D5-4B5B-862D-A920025A60F1}" srcOrd="3" destOrd="0" presId="urn:microsoft.com/office/officeart/2005/8/layout/hierarchy3"/>
    <dgm:cxn modelId="{77B94FEF-3718-AB4F-A16E-85CF435EBEA2}" type="presParOf" srcId="{5EF0633C-3E79-4B16-9B08-099E47E3CEBF}" destId="{C4D295EA-F272-43F9-B4A8-A41091B20661}" srcOrd="4" destOrd="0" presId="urn:microsoft.com/office/officeart/2005/8/layout/hierarchy3"/>
    <dgm:cxn modelId="{221850ED-FC78-8045-AA47-3458E18C05A9}" type="presParOf" srcId="{5EF0633C-3E79-4B16-9B08-099E47E3CEBF}" destId="{D3B58963-D611-4239-B755-B2899B54316C}" srcOrd="5" destOrd="0" presId="urn:microsoft.com/office/officeart/2005/8/layout/hierarchy3"/>
    <dgm:cxn modelId="{22691938-10CC-D545-8C11-2AB983309923}" type="presParOf" srcId="{5EF0633C-3E79-4B16-9B08-099E47E3CEBF}" destId="{DBB00A77-22F0-4B8B-B1E9-98759A9AD0CB}" srcOrd="6" destOrd="0" presId="urn:microsoft.com/office/officeart/2005/8/layout/hierarchy3"/>
    <dgm:cxn modelId="{447E695B-11BE-4345-A6E0-BD7295746EBE}" type="presParOf" srcId="{5EF0633C-3E79-4B16-9B08-099E47E3CEBF}" destId="{5B5948D1-3C34-4C30-B7F2-DD9110D2412C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65325D7-DB53-4271-87F2-BFBCB963D0C2}">
      <dgm:prSet phldrT="[Text]" custT="1"/>
      <dgm:spPr/>
      <dgm:t>
        <a:bodyPr/>
        <a:lstStyle/>
        <a:p>
          <a:r>
            <a:rPr lang="en-US" sz="1200" dirty="0" smtClean="0"/>
            <a:t>Report Findings</a:t>
          </a:r>
          <a:endParaRPr lang="en-US" sz="1200" dirty="0"/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 custT="1"/>
      <dgm:spPr/>
      <dgm:t>
        <a:bodyPr/>
        <a:lstStyle/>
        <a:p>
          <a:r>
            <a:rPr lang="en-US" sz="1200" dirty="0" smtClean="0"/>
            <a:t>Publish</a:t>
          </a:r>
          <a:endParaRPr lang="en-US" sz="1200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 custT="1"/>
      <dgm:spPr/>
      <dgm:t>
        <a:bodyPr/>
        <a:lstStyle/>
        <a:p>
          <a:r>
            <a:rPr lang="en-US" sz="1200" dirty="0" smtClean="0"/>
            <a:t>Peer Review</a:t>
          </a:r>
          <a:endParaRPr lang="en-US" sz="1200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/>
      <dgm:spPr/>
      <dgm:t>
        <a:bodyPr/>
        <a:lstStyle/>
        <a:p>
          <a:r>
            <a:rPr lang="en-US" dirty="0" smtClean="0"/>
            <a:t>Scholarly Communication</a:t>
          </a:r>
          <a:endParaRPr lang="en-US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</dgm:pt>
    <dgm:pt modelId="{99F831F9-84DD-4DF0-9B17-D995741D8173}" type="pres">
      <dgm:prSet presAssocID="{1A0F880B-79A6-4E82-A52C-F076EE3A9EB4}" presName="rootComposite" presStyleCnt="0"/>
      <dgm:spPr/>
    </dgm:pt>
    <dgm:pt modelId="{A1510A63-CDFC-4439-A87F-D99195F68703}" type="pres">
      <dgm:prSet presAssocID="{1A0F880B-79A6-4E82-A52C-F076EE3A9EB4}" presName="rootText" presStyleLbl="node1" presStyleIdx="0" presStyleCnt="1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</dgm:pt>
    <dgm:pt modelId="{38B4ACC1-DC96-409F-ACBA-A5B5A8B4AA31}" type="pres">
      <dgm:prSet presAssocID="{F96BC42A-495E-4AC3-AB36-FD4885AB7C25}" presName="Name13" presStyleLbl="parChTrans1D2" presStyleIdx="0" presStyleCnt="3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3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2" presStyleCnt="3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F2FC74-7AB5-1540-BD18-9C758EC8CBF6}" type="presOf" srcId="{CE9715A0-FBD2-4F7E-ABE8-8292CB422ABD}" destId="{D9CFF9F8-52F9-43C9-B49B-3D4EFF2659B4}" srcOrd="0" destOrd="0" presId="urn:microsoft.com/office/officeart/2005/8/layout/hierarchy3"/>
    <dgm:cxn modelId="{00BC6BC5-A541-C64E-9766-98E4120CEFF0}" type="presOf" srcId="{AF3D30D1-4FBA-4F82-AA0A-C6711FC854C3}" destId="{C4D295EA-F272-43F9-B4A8-A41091B20661}" srcOrd="0" destOrd="0" presId="urn:microsoft.com/office/officeart/2005/8/layout/hierarchy3"/>
    <dgm:cxn modelId="{DA046455-170C-384E-B629-545F400641E5}" type="presOf" srcId="{9B37D8E3-F8AF-465B-BD20-01DFDF7D163F}" destId="{6184DEB5-9785-4DEE-A63C-AE006CFB77EB}" srcOrd="0" destOrd="0" presId="urn:microsoft.com/office/officeart/2005/8/layout/hierarchy3"/>
    <dgm:cxn modelId="{1BC01AC8-5B02-3041-B39F-B3DA51AFE4C6}" type="presOf" srcId="{565325D7-DB53-4271-87F2-BFBCB963D0C2}" destId="{E029CC72-2207-42FE-9F04-BD7343077951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EFC09EE7-2F2D-5A4C-AFFA-EFD535ACA6A4}" type="presOf" srcId="{1A0F880B-79A6-4E82-A52C-F076EE3A9EB4}" destId="{A1510A63-CDFC-4439-A87F-D99195F68703}" srcOrd="0" destOrd="0" presId="urn:microsoft.com/office/officeart/2005/8/layout/hierarchy3"/>
    <dgm:cxn modelId="{86EDDB16-D6E1-0C41-8DDA-36CD24ECF3DD}" type="presOf" srcId="{F96BC42A-495E-4AC3-AB36-FD4885AB7C25}" destId="{38B4ACC1-DC96-409F-ACBA-A5B5A8B4AA31}" srcOrd="0" destOrd="0" presId="urn:microsoft.com/office/officeart/2005/8/layout/hierarchy3"/>
    <dgm:cxn modelId="{26A6158F-1083-3443-847C-07B5E432F41E}" type="presOf" srcId="{767AA601-F3C9-4773-A639-E69B4810AF38}" destId="{B960EDD9-48D5-4B5B-862D-A920025A60F1}" srcOrd="0" destOrd="0" presId="urn:microsoft.com/office/officeart/2005/8/layout/hierarchy3"/>
    <dgm:cxn modelId="{E936D683-9E4E-CB48-88BB-0B0AACE9C4E5}" type="presOf" srcId="{280F50F9-5DBD-4892-A127-7422E1648E92}" destId="{D3B58963-D611-4239-B755-B2899B54316C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98B1732D-16A8-E546-B10B-0D7956E9F176}" type="presOf" srcId="{1A0F880B-79A6-4E82-A52C-F076EE3A9EB4}" destId="{655F1F55-7E41-44EF-AC5E-B3BD07C840E7}" srcOrd="1" destOrd="0" presId="urn:microsoft.com/office/officeart/2005/8/layout/hierarchy3"/>
    <dgm:cxn modelId="{9EB316C8-7BD4-4857-BD6A-24C61BEF319E}" srcId="{1A0F880B-79A6-4E82-A52C-F076EE3A9EB4}" destId="{280F50F9-5DBD-4892-A127-7422E1648E92}" srcOrd="2" destOrd="0" parTransId="{AF3D30D1-4FBA-4F82-AA0A-C6711FC854C3}" sibTransId="{DF631E89-86E7-4AEF-B651-45CCEE5FE8AE}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3CB4A674-3357-E941-B295-DDFD0A503862}" type="presParOf" srcId="{6184DEB5-9785-4DEE-A63C-AE006CFB77EB}" destId="{B08250FE-E068-43D3-813C-5A8925964AEC}" srcOrd="0" destOrd="0" presId="urn:microsoft.com/office/officeart/2005/8/layout/hierarchy3"/>
    <dgm:cxn modelId="{C74EE704-2E2E-4149-ABF5-C4DF8C5E74E0}" type="presParOf" srcId="{B08250FE-E068-43D3-813C-5A8925964AEC}" destId="{99F831F9-84DD-4DF0-9B17-D995741D8173}" srcOrd="0" destOrd="0" presId="urn:microsoft.com/office/officeart/2005/8/layout/hierarchy3"/>
    <dgm:cxn modelId="{AD7A00DB-1B1C-FC4C-8F7C-C3CA69309D1C}" type="presParOf" srcId="{99F831F9-84DD-4DF0-9B17-D995741D8173}" destId="{A1510A63-CDFC-4439-A87F-D99195F68703}" srcOrd="0" destOrd="0" presId="urn:microsoft.com/office/officeart/2005/8/layout/hierarchy3"/>
    <dgm:cxn modelId="{9A9FF642-61A8-0B41-9BEC-262589734FAB}" type="presParOf" srcId="{99F831F9-84DD-4DF0-9B17-D995741D8173}" destId="{655F1F55-7E41-44EF-AC5E-B3BD07C840E7}" srcOrd="1" destOrd="0" presId="urn:microsoft.com/office/officeart/2005/8/layout/hierarchy3"/>
    <dgm:cxn modelId="{821492B7-D8D9-9F44-8A43-49DD6AB170AA}" type="presParOf" srcId="{B08250FE-E068-43D3-813C-5A8925964AEC}" destId="{5EF0633C-3E79-4B16-9B08-099E47E3CEBF}" srcOrd="1" destOrd="0" presId="urn:microsoft.com/office/officeart/2005/8/layout/hierarchy3"/>
    <dgm:cxn modelId="{C9E9A611-20C4-5F4A-84DC-6C03EC84049C}" type="presParOf" srcId="{5EF0633C-3E79-4B16-9B08-099E47E3CEBF}" destId="{38B4ACC1-DC96-409F-ACBA-A5B5A8B4AA31}" srcOrd="0" destOrd="0" presId="urn:microsoft.com/office/officeart/2005/8/layout/hierarchy3"/>
    <dgm:cxn modelId="{EC6B892E-DFE3-3C4B-B037-5BA5B61F91AC}" type="presParOf" srcId="{5EF0633C-3E79-4B16-9B08-099E47E3CEBF}" destId="{E029CC72-2207-42FE-9F04-BD7343077951}" srcOrd="1" destOrd="0" presId="urn:microsoft.com/office/officeart/2005/8/layout/hierarchy3"/>
    <dgm:cxn modelId="{52B61E1C-3700-8149-A728-37C793AE5EAB}" type="presParOf" srcId="{5EF0633C-3E79-4B16-9B08-099E47E3CEBF}" destId="{D9CFF9F8-52F9-43C9-B49B-3D4EFF2659B4}" srcOrd="2" destOrd="0" presId="urn:microsoft.com/office/officeart/2005/8/layout/hierarchy3"/>
    <dgm:cxn modelId="{630CB314-9D03-804A-8126-672F192CC71A}" type="presParOf" srcId="{5EF0633C-3E79-4B16-9B08-099E47E3CEBF}" destId="{B960EDD9-48D5-4B5B-862D-A920025A60F1}" srcOrd="3" destOrd="0" presId="urn:microsoft.com/office/officeart/2005/8/layout/hierarchy3"/>
    <dgm:cxn modelId="{37E5A8CB-F235-334F-AD93-0138291305AE}" type="presParOf" srcId="{5EF0633C-3E79-4B16-9B08-099E47E3CEBF}" destId="{C4D295EA-F272-43F9-B4A8-A41091B20661}" srcOrd="4" destOrd="0" presId="urn:microsoft.com/office/officeart/2005/8/layout/hierarchy3"/>
    <dgm:cxn modelId="{2C01E391-5B43-B24C-AEF2-42CCA5E5AA22}" type="presParOf" srcId="{5EF0633C-3E79-4B16-9B08-099E47E3CEBF}" destId="{D3B58963-D611-4239-B755-B2899B54316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1F4456A-48C0-E149-B62E-898480E7A1E4}" type="doc">
      <dgm:prSet loTypeId="urn:microsoft.com/office/officeart/2008/layout/AscendingPictureAccentProces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F178D-8859-4F41-9A20-0292A44F8726}">
      <dgm:prSet phldrT="[Text]"/>
      <dgm:spPr/>
      <dgm:t>
        <a:bodyPr/>
        <a:lstStyle/>
        <a:p>
          <a:r>
            <a:rPr lang="en-US" dirty="0" smtClean="0"/>
            <a:t>File Storage</a:t>
          </a:r>
          <a:endParaRPr lang="en-US" dirty="0"/>
        </a:p>
      </dgm:t>
    </dgm:pt>
    <dgm:pt modelId="{493C77C4-64F2-754B-B507-FA37ECF26FE6}" type="parTrans" cxnId="{A30DD188-865B-5D48-B641-69A6ACB7F87F}">
      <dgm:prSet/>
      <dgm:spPr/>
      <dgm:t>
        <a:bodyPr/>
        <a:lstStyle/>
        <a:p>
          <a:endParaRPr lang="en-US"/>
        </a:p>
      </dgm:t>
    </dgm:pt>
    <dgm:pt modelId="{5960FCF1-DAFB-D845-B072-B039B02D9606}" type="sibTrans" cxnId="{A30DD188-865B-5D48-B641-69A6ACB7F87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0E5AB6-2516-8047-94C0-831E548FCF7F}">
      <dgm:prSet phldrT="[Text]"/>
      <dgm:spPr/>
      <dgm:t>
        <a:bodyPr/>
        <a:lstStyle/>
        <a:p>
          <a:r>
            <a:rPr lang="en-US" dirty="0" smtClean="0"/>
            <a:t>File System</a:t>
          </a:r>
          <a:endParaRPr lang="en-US" dirty="0"/>
        </a:p>
      </dgm:t>
    </dgm:pt>
    <dgm:pt modelId="{2C28ACD8-C874-AF43-91A0-C9CADF7CF137}" type="parTrans" cxnId="{EEDBED5A-9137-4644-9330-4ECC55E0ABA3}">
      <dgm:prSet/>
      <dgm:spPr/>
      <dgm:t>
        <a:bodyPr/>
        <a:lstStyle/>
        <a:p>
          <a:endParaRPr lang="en-US"/>
        </a:p>
      </dgm:t>
    </dgm:pt>
    <dgm:pt modelId="{FC884964-069B-B643-9C1E-5F812460C64E}" type="sibTrans" cxnId="{EEDBED5A-9137-4644-9330-4ECC55E0ABA3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E83895-4E22-6343-A2D1-7A9F2556E6C6}">
      <dgm:prSet phldrT="[Text]"/>
      <dgm:spPr/>
      <dgm:t>
        <a:bodyPr/>
        <a:lstStyle/>
        <a:p>
          <a:r>
            <a:rPr lang="en-US" dirty="0" smtClean="0"/>
            <a:t>File Format</a:t>
          </a:r>
          <a:endParaRPr lang="en-US" dirty="0"/>
        </a:p>
      </dgm:t>
    </dgm:pt>
    <dgm:pt modelId="{5FC4171D-B1B9-9F47-A2AE-B2F46D3FC98B}" type="parTrans" cxnId="{E996E114-834D-2148-9807-1F0027307E00}">
      <dgm:prSet/>
      <dgm:spPr/>
      <dgm:t>
        <a:bodyPr/>
        <a:lstStyle/>
        <a:p>
          <a:endParaRPr lang="en-US"/>
        </a:p>
      </dgm:t>
    </dgm:pt>
    <dgm:pt modelId="{2E37FEB4-1576-0E4E-905A-6106221CF325}" type="sibTrans" cxnId="{E996E114-834D-2148-9807-1F0027307E0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BB5E46-4A52-BE47-977D-A7059373B681}">
      <dgm:prSet phldrT="[Text]"/>
      <dgm:spPr/>
      <dgm:t>
        <a:bodyPr/>
        <a:lstStyle/>
        <a:p>
          <a:r>
            <a:rPr lang="en-US" dirty="0" smtClean="0"/>
            <a:t>File Content</a:t>
          </a:r>
          <a:endParaRPr lang="en-US" dirty="0"/>
        </a:p>
      </dgm:t>
    </dgm:pt>
    <dgm:pt modelId="{742F1F54-7C07-1942-AC3E-E0F42E471E5E}" type="parTrans" cxnId="{0FD787B7-8E4D-7F4D-A265-22255218228C}">
      <dgm:prSet/>
      <dgm:spPr/>
      <dgm:t>
        <a:bodyPr/>
        <a:lstStyle/>
        <a:p>
          <a:endParaRPr lang="en-US"/>
        </a:p>
      </dgm:t>
    </dgm:pt>
    <dgm:pt modelId="{81B4B725-5EAC-9343-9863-F7FC9FF9D425}" type="sibTrans" cxnId="{0FD787B7-8E4D-7F4D-A265-22255218228C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0AE3C1-35A5-FF4F-B9FE-E831720A8731}" type="pres">
      <dgm:prSet presAssocID="{D1F4456A-48C0-E149-B62E-898480E7A1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CE18CE8-F74F-584C-B35D-51CCAD801987}" type="pres">
      <dgm:prSet presAssocID="{D1F4456A-48C0-E149-B62E-898480E7A1E4}" presName="dot1" presStyleLbl="alignNode1" presStyleIdx="0" presStyleCnt="13"/>
      <dgm:spPr/>
    </dgm:pt>
    <dgm:pt modelId="{7830FFCF-69D5-904C-BBDF-F2EB98C96206}" type="pres">
      <dgm:prSet presAssocID="{D1F4456A-48C0-E149-B62E-898480E7A1E4}" presName="dot2" presStyleLbl="alignNode1" presStyleIdx="1" presStyleCnt="13"/>
      <dgm:spPr/>
    </dgm:pt>
    <dgm:pt modelId="{A51921E0-78FC-C449-A5ED-52E9C4242578}" type="pres">
      <dgm:prSet presAssocID="{D1F4456A-48C0-E149-B62E-898480E7A1E4}" presName="dot3" presStyleLbl="alignNode1" presStyleIdx="2" presStyleCnt="13"/>
      <dgm:spPr/>
    </dgm:pt>
    <dgm:pt modelId="{967302E4-8912-7C42-9768-D3D55EA478A6}" type="pres">
      <dgm:prSet presAssocID="{D1F4456A-48C0-E149-B62E-898480E7A1E4}" presName="dot4" presStyleLbl="alignNode1" presStyleIdx="3" presStyleCnt="13"/>
      <dgm:spPr/>
    </dgm:pt>
    <dgm:pt modelId="{248FE970-8A26-CD40-9D44-4AC3E8B4892F}" type="pres">
      <dgm:prSet presAssocID="{D1F4456A-48C0-E149-B62E-898480E7A1E4}" presName="dot5" presStyleLbl="alignNode1" presStyleIdx="4" presStyleCnt="13"/>
      <dgm:spPr/>
    </dgm:pt>
    <dgm:pt modelId="{9A2E41CD-6863-F344-A928-F21F1D03C5EB}" type="pres">
      <dgm:prSet presAssocID="{D1F4456A-48C0-E149-B62E-898480E7A1E4}" presName="dot6" presStyleLbl="alignNode1" presStyleIdx="5" presStyleCnt="13"/>
      <dgm:spPr/>
    </dgm:pt>
    <dgm:pt modelId="{74C9CC1B-2E1C-AB4D-8102-973C13033216}" type="pres">
      <dgm:prSet presAssocID="{D1F4456A-48C0-E149-B62E-898480E7A1E4}" presName="dotArrow1" presStyleLbl="alignNode1" presStyleIdx="6" presStyleCnt="13"/>
      <dgm:spPr/>
    </dgm:pt>
    <dgm:pt modelId="{BB3D6EBD-E7F9-4340-A2C3-CB543371B1D9}" type="pres">
      <dgm:prSet presAssocID="{D1F4456A-48C0-E149-B62E-898480E7A1E4}" presName="dotArrow2" presStyleLbl="alignNode1" presStyleIdx="7" presStyleCnt="13"/>
      <dgm:spPr/>
    </dgm:pt>
    <dgm:pt modelId="{CAB140E0-6818-9C41-9472-C6C23BA0CF97}" type="pres">
      <dgm:prSet presAssocID="{D1F4456A-48C0-E149-B62E-898480E7A1E4}" presName="dotArrow3" presStyleLbl="alignNode1" presStyleIdx="8" presStyleCnt="13"/>
      <dgm:spPr/>
    </dgm:pt>
    <dgm:pt modelId="{EBD61670-CC67-DD47-8C76-62F1D7D69697}" type="pres">
      <dgm:prSet presAssocID="{D1F4456A-48C0-E149-B62E-898480E7A1E4}" presName="dotArrow4" presStyleLbl="alignNode1" presStyleIdx="9" presStyleCnt="13"/>
      <dgm:spPr/>
    </dgm:pt>
    <dgm:pt modelId="{D9E06BAA-5F2A-6745-ACDE-C2BAD3D91EE6}" type="pres">
      <dgm:prSet presAssocID="{D1F4456A-48C0-E149-B62E-898480E7A1E4}" presName="dotArrow5" presStyleLbl="alignNode1" presStyleIdx="10" presStyleCnt="13"/>
      <dgm:spPr/>
    </dgm:pt>
    <dgm:pt modelId="{06E3AD0F-8C1B-5E48-98F6-1BA187A90DC0}" type="pres">
      <dgm:prSet presAssocID="{D1F4456A-48C0-E149-B62E-898480E7A1E4}" presName="dotArrow6" presStyleLbl="alignNode1" presStyleIdx="11" presStyleCnt="13"/>
      <dgm:spPr/>
    </dgm:pt>
    <dgm:pt modelId="{B956CBCA-B257-1648-B8A1-8F4F334F866D}" type="pres">
      <dgm:prSet presAssocID="{D1F4456A-48C0-E149-B62E-898480E7A1E4}" presName="dotArrow7" presStyleLbl="alignNode1" presStyleIdx="12" presStyleCnt="13"/>
      <dgm:spPr/>
    </dgm:pt>
    <dgm:pt modelId="{70EFBE28-DB9A-2E48-910E-9A6230016C88}" type="pres">
      <dgm:prSet presAssocID="{FD9F178D-8859-4F41-9A20-0292A44F8726}" presName="parTx1" presStyleLbl="node1" presStyleIdx="0" presStyleCnt="4"/>
      <dgm:spPr/>
      <dgm:t>
        <a:bodyPr/>
        <a:lstStyle/>
        <a:p>
          <a:endParaRPr lang="en-US"/>
        </a:p>
      </dgm:t>
    </dgm:pt>
    <dgm:pt modelId="{5EE5548E-1EEF-A241-985A-4FE9C4C3E439}" type="pres">
      <dgm:prSet presAssocID="{5960FCF1-DAFB-D845-B072-B039B02D9606}" presName="picture1" presStyleCnt="0"/>
      <dgm:spPr/>
    </dgm:pt>
    <dgm:pt modelId="{C729CBF6-8A88-2745-9690-49329FBC7967}" type="pres">
      <dgm:prSet presAssocID="{5960FCF1-DAFB-D845-B072-B039B02D9606}" presName="imageRepeatNode" presStyleLbl="fgImgPlace1" presStyleIdx="0" presStyleCnt="4"/>
      <dgm:spPr/>
      <dgm:t>
        <a:bodyPr/>
        <a:lstStyle/>
        <a:p>
          <a:endParaRPr lang="en-US"/>
        </a:p>
      </dgm:t>
    </dgm:pt>
    <dgm:pt modelId="{D3EE1181-2455-8D47-9560-F1B503445E1A}" type="pres">
      <dgm:prSet presAssocID="{B70E5AB6-2516-8047-94C0-831E548FCF7F}" presName="parTx2" presStyleLbl="node1" presStyleIdx="1" presStyleCnt="4"/>
      <dgm:spPr/>
      <dgm:t>
        <a:bodyPr/>
        <a:lstStyle/>
        <a:p>
          <a:endParaRPr lang="en-US"/>
        </a:p>
      </dgm:t>
    </dgm:pt>
    <dgm:pt modelId="{E84AF910-3F1C-5444-92A8-395101D7475A}" type="pres">
      <dgm:prSet presAssocID="{FC884964-069B-B643-9C1E-5F812460C64E}" presName="picture2" presStyleCnt="0"/>
      <dgm:spPr/>
    </dgm:pt>
    <dgm:pt modelId="{CD9EDB3F-BEE6-744C-9BF3-EA8CD4411CCC}" type="pres">
      <dgm:prSet presAssocID="{FC884964-069B-B643-9C1E-5F812460C64E}" presName="imageRepeatNode" presStyleLbl="fgImgPlace1" presStyleIdx="1" presStyleCnt="4"/>
      <dgm:spPr/>
      <dgm:t>
        <a:bodyPr/>
        <a:lstStyle/>
        <a:p>
          <a:endParaRPr lang="en-US"/>
        </a:p>
      </dgm:t>
    </dgm:pt>
    <dgm:pt modelId="{7C2E14BA-6668-A645-ADEC-E6FBC9BF5EBC}" type="pres">
      <dgm:prSet presAssocID="{55E83895-4E22-6343-A2D1-7A9F2556E6C6}" presName="parTx3" presStyleLbl="node1" presStyleIdx="2" presStyleCnt="4"/>
      <dgm:spPr/>
      <dgm:t>
        <a:bodyPr/>
        <a:lstStyle/>
        <a:p>
          <a:endParaRPr lang="en-US"/>
        </a:p>
      </dgm:t>
    </dgm:pt>
    <dgm:pt modelId="{D1CDC53B-7F54-B944-99E6-9B19B2F40D8F}" type="pres">
      <dgm:prSet presAssocID="{2E37FEB4-1576-0E4E-905A-6106221CF325}" presName="picture3" presStyleCnt="0"/>
      <dgm:spPr/>
    </dgm:pt>
    <dgm:pt modelId="{48FA622F-EED4-1240-BEBF-B352B3B14D7B}" type="pres">
      <dgm:prSet presAssocID="{2E37FEB4-1576-0E4E-905A-6106221CF325}" presName="imageRepeatNode" presStyleLbl="fgImgPlace1" presStyleIdx="2" presStyleCnt="4"/>
      <dgm:spPr/>
      <dgm:t>
        <a:bodyPr/>
        <a:lstStyle/>
        <a:p>
          <a:endParaRPr lang="en-US"/>
        </a:p>
      </dgm:t>
    </dgm:pt>
    <dgm:pt modelId="{8511666D-8130-E341-888B-B2BA83B39048}" type="pres">
      <dgm:prSet presAssocID="{74BB5E46-4A52-BE47-977D-A7059373B681}" presName="parTx4" presStyleLbl="node1" presStyleIdx="3" presStyleCnt="4"/>
      <dgm:spPr/>
      <dgm:t>
        <a:bodyPr/>
        <a:lstStyle/>
        <a:p>
          <a:endParaRPr lang="en-US"/>
        </a:p>
      </dgm:t>
    </dgm:pt>
    <dgm:pt modelId="{CD746D92-75B9-F147-BC8D-C5E732A2DEBD}" type="pres">
      <dgm:prSet presAssocID="{81B4B725-5EAC-9343-9863-F7FC9FF9D425}" presName="picture4" presStyleCnt="0"/>
      <dgm:spPr/>
    </dgm:pt>
    <dgm:pt modelId="{A4636504-630D-0845-9573-35D1F16C4760}" type="pres">
      <dgm:prSet presAssocID="{81B4B725-5EAC-9343-9863-F7FC9FF9D425}" presName="imageRepeatNode" presStyleLbl="fgImgPlace1" presStyleIdx="3" presStyleCnt="4"/>
      <dgm:spPr/>
      <dgm:t>
        <a:bodyPr/>
        <a:lstStyle/>
        <a:p>
          <a:endParaRPr lang="en-US"/>
        </a:p>
      </dgm:t>
    </dgm:pt>
  </dgm:ptLst>
  <dgm:cxnLst>
    <dgm:cxn modelId="{F3291312-2C64-0F42-B82B-717C4434A07E}" type="presOf" srcId="{B70E5AB6-2516-8047-94C0-831E548FCF7F}" destId="{D3EE1181-2455-8D47-9560-F1B503445E1A}" srcOrd="0" destOrd="0" presId="urn:microsoft.com/office/officeart/2008/layout/AscendingPictureAccentProcess"/>
    <dgm:cxn modelId="{EEDBED5A-9137-4644-9330-4ECC55E0ABA3}" srcId="{D1F4456A-48C0-E149-B62E-898480E7A1E4}" destId="{B70E5AB6-2516-8047-94C0-831E548FCF7F}" srcOrd="1" destOrd="0" parTransId="{2C28ACD8-C874-AF43-91A0-C9CADF7CF137}" sibTransId="{FC884964-069B-B643-9C1E-5F812460C64E}"/>
    <dgm:cxn modelId="{0FD787B7-8E4D-7F4D-A265-22255218228C}" srcId="{D1F4456A-48C0-E149-B62E-898480E7A1E4}" destId="{74BB5E46-4A52-BE47-977D-A7059373B681}" srcOrd="3" destOrd="0" parTransId="{742F1F54-7C07-1942-AC3E-E0F42E471E5E}" sibTransId="{81B4B725-5EAC-9343-9863-F7FC9FF9D425}"/>
    <dgm:cxn modelId="{85FD7627-4E18-E649-A99B-6F4164B7B59C}" type="presOf" srcId="{81B4B725-5EAC-9343-9863-F7FC9FF9D425}" destId="{A4636504-630D-0845-9573-35D1F16C4760}" srcOrd="0" destOrd="0" presId="urn:microsoft.com/office/officeart/2008/layout/AscendingPictureAccentProcess"/>
    <dgm:cxn modelId="{A30DD188-865B-5D48-B641-69A6ACB7F87F}" srcId="{D1F4456A-48C0-E149-B62E-898480E7A1E4}" destId="{FD9F178D-8859-4F41-9A20-0292A44F8726}" srcOrd="0" destOrd="0" parTransId="{493C77C4-64F2-754B-B507-FA37ECF26FE6}" sibTransId="{5960FCF1-DAFB-D845-B072-B039B02D9606}"/>
    <dgm:cxn modelId="{B202940E-E451-664F-87CE-A80EEA75C2B5}" type="presOf" srcId="{5960FCF1-DAFB-D845-B072-B039B02D9606}" destId="{C729CBF6-8A88-2745-9690-49329FBC7967}" srcOrd="0" destOrd="0" presId="urn:microsoft.com/office/officeart/2008/layout/AscendingPictureAccentProcess"/>
    <dgm:cxn modelId="{E4D3BF35-B944-0743-8C61-8E902EE193F0}" type="presOf" srcId="{FD9F178D-8859-4F41-9A20-0292A44F8726}" destId="{70EFBE28-DB9A-2E48-910E-9A6230016C88}" srcOrd="0" destOrd="0" presId="urn:microsoft.com/office/officeart/2008/layout/AscendingPictureAccentProcess"/>
    <dgm:cxn modelId="{6582F950-17AF-194A-9C79-BD385B514108}" type="presOf" srcId="{D1F4456A-48C0-E149-B62E-898480E7A1E4}" destId="{DA0AE3C1-35A5-FF4F-B9FE-E831720A8731}" srcOrd="0" destOrd="0" presId="urn:microsoft.com/office/officeart/2008/layout/AscendingPictureAccentProcess"/>
    <dgm:cxn modelId="{E996E114-834D-2148-9807-1F0027307E00}" srcId="{D1F4456A-48C0-E149-B62E-898480E7A1E4}" destId="{55E83895-4E22-6343-A2D1-7A9F2556E6C6}" srcOrd="2" destOrd="0" parTransId="{5FC4171D-B1B9-9F47-A2AE-B2F46D3FC98B}" sibTransId="{2E37FEB4-1576-0E4E-905A-6106221CF325}"/>
    <dgm:cxn modelId="{49ACF7C9-A002-814D-913C-94D95AED9E75}" type="presOf" srcId="{2E37FEB4-1576-0E4E-905A-6106221CF325}" destId="{48FA622F-EED4-1240-BEBF-B352B3B14D7B}" srcOrd="0" destOrd="0" presId="urn:microsoft.com/office/officeart/2008/layout/AscendingPictureAccentProcess"/>
    <dgm:cxn modelId="{F8A7A82D-26D7-2640-98B8-5F7B75393317}" type="presOf" srcId="{74BB5E46-4A52-BE47-977D-A7059373B681}" destId="{8511666D-8130-E341-888B-B2BA83B39048}" srcOrd="0" destOrd="0" presId="urn:microsoft.com/office/officeart/2008/layout/AscendingPictureAccentProcess"/>
    <dgm:cxn modelId="{B4E3D6AA-5415-1D47-987F-BC95A5D2BD93}" type="presOf" srcId="{55E83895-4E22-6343-A2D1-7A9F2556E6C6}" destId="{7C2E14BA-6668-A645-ADEC-E6FBC9BF5EBC}" srcOrd="0" destOrd="0" presId="urn:microsoft.com/office/officeart/2008/layout/AscendingPictureAccentProcess"/>
    <dgm:cxn modelId="{41F5EDE4-EFA5-9F43-A971-C2AE155C85F9}" type="presOf" srcId="{FC884964-069B-B643-9C1E-5F812460C64E}" destId="{CD9EDB3F-BEE6-744C-9BF3-EA8CD4411CCC}" srcOrd="0" destOrd="0" presId="urn:microsoft.com/office/officeart/2008/layout/AscendingPictureAccentProcess"/>
    <dgm:cxn modelId="{A8B5BE0F-8D8D-7D45-8AE2-DC97D9F8CBEC}" type="presParOf" srcId="{DA0AE3C1-35A5-FF4F-B9FE-E831720A8731}" destId="{FCE18CE8-F74F-584C-B35D-51CCAD801987}" srcOrd="0" destOrd="0" presId="urn:microsoft.com/office/officeart/2008/layout/AscendingPictureAccentProcess"/>
    <dgm:cxn modelId="{E7EB6BA1-EBC5-1A4D-94B4-E9D4DD92B60A}" type="presParOf" srcId="{DA0AE3C1-35A5-FF4F-B9FE-E831720A8731}" destId="{7830FFCF-69D5-904C-BBDF-F2EB98C96206}" srcOrd="1" destOrd="0" presId="urn:microsoft.com/office/officeart/2008/layout/AscendingPictureAccentProcess"/>
    <dgm:cxn modelId="{DCEC96D7-029A-0D4D-BAE0-D9BCA3A8FD42}" type="presParOf" srcId="{DA0AE3C1-35A5-FF4F-B9FE-E831720A8731}" destId="{A51921E0-78FC-C449-A5ED-52E9C4242578}" srcOrd="2" destOrd="0" presId="urn:microsoft.com/office/officeart/2008/layout/AscendingPictureAccentProcess"/>
    <dgm:cxn modelId="{5C53B3EF-A163-264B-873B-93024DB45AF3}" type="presParOf" srcId="{DA0AE3C1-35A5-FF4F-B9FE-E831720A8731}" destId="{967302E4-8912-7C42-9768-D3D55EA478A6}" srcOrd="3" destOrd="0" presId="urn:microsoft.com/office/officeart/2008/layout/AscendingPictureAccentProcess"/>
    <dgm:cxn modelId="{D363415A-0EE8-CD40-8BA5-9E5E82E2808C}" type="presParOf" srcId="{DA0AE3C1-35A5-FF4F-B9FE-E831720A8731}" destId="{248FE970-8A26-CD40-9D44-4AC3E8B4892F}" srcOrd="4" destOrd="0" presId="urn:microsoft.com/office/officeart/2008/layout/AscendingPictureAccentProcess"/>
    <dgm:cxn modelId="{DA3815F5-B001-CB40-8130-9A771B5B49C0}" type="presParOf" srcId="{DA0AE3C1-35A5-FF4F-B9FE-E831720A8731}" destId="{9A2E41CD-6863-F344-A928-F21F1D03C5EB}" srcOrd="5" destOrd="0" presId="urn:microsoft.com/office/officeart/2008/layout/AscendingPictureAccentProcess"/>
    <dgm:cxn modelId="{D4AE44E6-1281-7F42-A91D-1FA12C9B0090}" type="presParOf" srcId="{DA0AE3C1-35A5-FF4F-B9FE-E831720A8731}" destId="{74C9CC1B-2E1C-AB4D-8102-973C13033216}" srcOrd="6" destOrd="0" presId="urn:microsoft.com/office/officeart/2008/layout/AscendingPictureAccentProcess"/>
    <dgm:cxn modelId="{F3EA3226-F672-7345-981F-75743CC48C01}" type="presParOf" srcId="{DA0AE3C1-35A5-FF4F-B9FE-E831720A8731}" destId="{BB3D6EBD-E7F9-4340-A2C3-CB543371B1D9}" srcOrd="7" destOrd="0" presId="urn:microsoft.com/office/officeart/2008/layout/AscendingPictureAccentProcess"/>
    <dgm:cxn modelId="{6410F012-E062-1547-92EF-56E4FFC70421}" type="presParOf" srcId="{DA0AE3C1-35A5-FF4F-B9FE-E831720A8731}" destId="{CAB140E0-6818-9C41-9472-C6C23BA0CF97}" srcOrd="8" destOrd="0" presId="urn:microsoft.com/office/officeart/2008/layout/AscendingPictureAccentProcess"/>
    <dgm:cxn modelId="{6C37A70F-39E6-E046-B96D-123F70C76A30}" type="presParOf" srcId="{DA0AE3C1-35A5-FF4F-B9FE-E831720A8731}" destId="{EBD61670-CC67-DD47-8C76-62F1D7D69697}" srcOrd="9" destOrd="0" presId="urn:microsoft.com/office/officeart/2008/layout/AscendingPictureAccentProcess"/>
    <dgm:cxn modelId="{C1D950A6-5B16-DE47-8B9E-9E870E53E660}" type="presParOf" srcId="{DA0AE3C1-35A5-FF4F-B9FE-E831720A8731}" destId="{D9E06BAA-5F2A-6745-ACDE-C2BAD3D91EE6}" srcOrd="10" destOrd="0" presId="urn:microsoft.com/office/officeart/2008/layout/AscendingPictureAccentProcess"/>
    <dgm:cxn modelId="{2EE5E8C8-ADA9-A24C-BC50-CD4E51AB7056}" type="presParOf" srcId="{DA0AE3C1-35A5-FF4F-B9FE-E831720A8731}" destId="{06E3AD0F-8C1B-5E48-98F6-1BA187A90DC0}" srcOrd="11" destOrd="0" presId="urn:microsoft.com/office/officeart/2008/layout/AscendingPictureAccentProcess"/>
    <dgm:cxn modelId="{65DD4BD4-9015-9B45-B4D3-EFB70AD3DD26}" type="presParOf" srcId="{DA0AE3C1-35A5-FF4F-B9FE-E831720A8731}" destId="{B956CBCA-B257-1648-B8A1-8F4F334F866D}" srcOrd="12" destOrd="0" presId="urn:microsoft.com/office/officeart/2008/layout/AscendingPictureAccentProcess"/>
    <dgm:cxn modelId="{BE89B8E2-1042-4E42-8C70-5C7B5ED92EA5}" type="presParOf" srcId="{DA0AE3C1-35A5-FF4F-B9FE-E831720A8731}" destId="{70EFBE28-DB9A-2E48-910E-9A6230016C88}" srcOrd="13" destOrd="0" presId="urn:microsoft.com/office/officeart/2008/layout/AscendingPictureAccentProcess"/>
    <dgm:cxn modelId="{8A0BE70B-FF19-E94F-9C2D-BBDE4D3DDFE5}" type="presParOf" srcId="{DA0AE3C1-35A5-FF4F-B9FE-E831720A8731}" destId="{5EE5548E-1EEF-A241-985A-4FE9C4C3E439}" srcOrd="14" destOrd="0" presId="urn:microsoft.com/office/officeart/2008/layout/AscendingPictureAccentProcess"/>
    <dgm:cxn modelId="{20513705-76DE-8D42-B8A6-A7D0D1D0C5EE}" type="presParOf" srcId="{5EE5548E-1EEF-A241-985A-4FE9C4C3E439}" destId="{C729CBF6-8A88-2745-9690-49329FBC7967}" srcOrd="0" destOrd="0" presId="urn:microsoft.com/office/officeart/2008/layout/AscendingPictureAccentProcess"/>
    <dgm:cxn modelId="{538AF4A4-092E-8F43-A13C-B5FBED9E86C9}" type="presParOf" srcId="{DA0AE3C1-35A5-FF4F-B9FE-E831720A8731}" destId="{D3EE1181-2455-8D47-9560-F1B503445E1A}" srcOrd="15" destOrd="0" presId="urn:microsoft.com/office/officeart/2008/layout/AscendingPictureAccentProcess"/>
    <dgm:cxn modelId="{0829E07B-F2A6-E640-A1CC-4897333F3588}" type="presParOf" srcId="{DA0AE3C1-35A5-FF4F-B9FE-E831720A8731}" destId="{E84AF910-3F1C-5444-92A8-395101D7475A}" srcOrd="16" destOrd="0" presId="urn:microsoft.com/office/officeart/2008/layout/AscendingPictureAccentProcess"/>
    <dgm:cxn modelId="{DF9BB30A-23AC-074A-BB97-258183E3F1E7}" type="presParOf" srcId="{E84AF910-3F1C-5444-92A8-395101D7475A}" destId="{CD9EDB3F-BEE6-744C-9BF3-EA8CD4411CCC}" srcOrd="0" destOrd="0" presId="urn:microsoft.com/office/officeart/2008/layout/AscendingPictureAccentProcess"/>
    <dgm:cxn modelId="{C7A8D52D-3755-CE4D-82B2-12EC89535E94}" type="presParOf" srcId="{DA0AE3C1-35A5-FF4F-B9FE-E831720A8731}" destId="{7C2E14BA-6668-A645-ADEC-E6FBC9BF5EBC}" srcOrd="17" destOrd="0" presId="urn:microsoft.com/office/officeart/2008/layout/AscendingPictureAccentProcess"/>
    <dgm:cxn modelId="{E324244C-34B6-0442-8D3F-D4F13E068FB4}" type="presParOf" srcId="{DA0AE3C1-35A5-FF4F-B9FE-E831720A8731}" destId="{D1CDC53B-7F54-B944-99E6-9B19B2F40D8F}" srcOrd="18" destOrd="0" presId="urn:microsoft.com/office/officeart/2008/layout/AscendingPictureAccentProcess"/>
    <dgm:cxn modelId="{F93A66B8-B9AF-FD45-8C8F-4B3763E4FABD}" type="presParOf" srcId="{D1CDC53B-7F54-B944-99E6-9B19B2F40D8F}" destId="{48FA622F-EED4-1240-BEBF-B352B3B14D7B}" srcOrd="0" destOrd="0" presId="urn:microsoft.com/office/officeart/2008/layout/AscendingPictureAccentProcess"/>
    <dgm:cxn modelId="{6C474E4D-9FBE-4E45-9F0C-728CEC488B24}" type="presParOf" srcId="{DA0AE3C1-35A5-FF4F-B9FE-E831720A8731}" destId="{8511666D-8130-E341-888B-B2BA83B39048}" srcOrd="19" destOrd="0" presId="urn:microsoft.com/office/officeart/2008/layout/AscendingPictureAccentProcess"/>
    <dgm:cxn modelId="{78A3794D-5839-844C-B6FA-4BA3B9F0F90C}" type="presParOf" srcId="{DA0AE3C1-35A5-FF4F-B9FE-E831720A8731}" destId="{CD746D92-75B9-F147-BC8D-C5E732A2DEBD}" srcOrd="20" destOrd="0" presId="urn:microsoft.com/office/officeart/2008/layout/AscendingPictureAccentProcess"/>
    <dgm:cxn modelId="{9F72A2FD-D4F5-FE48-AD61-EDF5210B53F4}" type="presParOf" srcId="{CD746D92-75B9-F147-BC8D-C5E732A2DEBD}" destId="{A4636504-630D-0845-9573-35D1F16C476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2300F7-4D8C-884E-B5D0-02FA4235D526}" type="doc">
      <dgm:prSet loTypeId="urn:microsoft.com/office/officeart/2005/8/layout/pyramid2" loCatId="" qsTypeId="urn:microsoft.com/office/officeart/2005/8/quickstyle/simple4" qsCatId="simple" csTypeId="urn:microsoft.com/office/officeart/2005/8/colors/accent1_2" csCatId="accent1" phldr="1"/>
      <dgm:spPr/>
    </dgm:pt>
    <dgm:pt modelId="{F8EF9F15-D954-DD4A-B5AC-00724CFB26DA}">
      <dgm:prSet phldrT="[Text]"/>
      <dgm:spPr/>
      <dgm:t>
        <a:bodyPr/>
        <a:lstStyle/>
        <a:p>
          <a:r>
            <a:rPr lang="en-US" dirty="0" smtClean="0"/>
            <a:t>Wisdom</a:t>
          </a:r>
          <a:endParaRPr lang="en-US" dirty="0"/>
        </a:p>
      </dgm:t>
    </dgm:pt>
    <dgm:pt modelId="{94742EC1-E140-FF4C-81EF-ACA16264A28C}" type="parTrans" cxnId="{C0F89FE9-3231-B54B-9981-813850B63CA0}">
      <dgm:prSet/>
      <dgm:spPr/>
      <dgm:t>
        <a:bodyPr/>
        <a:lstStyle/>
        <a:p>
          <a:endParaRPr lang="en-US"/>
        </a:p>
      </dgm:t>
    </dgm:pt>
    <dgm:pt modelId="{626EF3E2-920B-6742-A3CA-05284D9F6E88}" type="sibTrans" cxnId="{C0F89FE9-3231-B54B-9981-813850B63CA0}">
      <dgm:prSet/>
      <dgm:spPr/>
      <dgm:t>
        <a:bodyPr/>
        <a:lstStyle/>
        <a:p>
          <a:endParaRPr lang="en-US"/>
        </a:p>
      </dgm:t>
    </dgm:pt>
    <dgm:pt modelId="{C222C338-524B-1B49-B834-D9F60F6494E1}">
      <dgm:prSet phldrT="[Text]"/>
      <dgm:spPr/>
      <dgm:t>
        <a:bodyPr/>
        <a:lstStyle/>
        <a:p>
          <a:r>
            <a:rPr lang="en-US" dirty="0" smtClean="0"/>
            <a:t>Knowledge</a:t>
          </a:r>
          <a:endParaRPr lang="en-US" dirty="0"/>
        </a:p>
      </dgm:t>
    </dgm:pt>
    <dgm:pt modelId="{0E1FE8E0-70B7-C04D-868E-CCEB827B07D9}" type="parTrans" cxnId="{5BA4E420-A8B1-3044-B1E0-D376FC0C3105}">
      <dgm:prSet/>
      <dgm:spPr/>
      <dgm:t>
        <a:bodyPr/>
        <a:lstStyle/>
        <a:p>
          <a:endParaRPr lang="en-US"/>
        </a:p>
      </dgm:t>
    </dgm:pt>
    <dgm:pt modelId="{FAADD6C0-7DBD-5444-95F6-333CCD61163F}" type="sibTrans" cxnId="{5BA4E420-A8B1-3044-B1E0-D376FC0C3105}">
      <dgm:prSet/>
      <dgm:spPr/>
      <dgm:t>
        <a:bodyPr/>
        <a:lstStyle/>
        <a:p>
          <a:endParaRPr lang="en-US"/>
        </a:p>
      </dgm:t>
    </dgm:pt>
    <dgm:pt modelId="{EBD47458-340E-0E49-9587-51729241DB9D}">
      <dgm:prSet phldrT="[Text]"/>
      <dgm:spPr/>
      <dgm:t>
        <a:bodyPr/>
        <a:lstStyle/>
        <a:p>
          <a:r>
            <a:rPr lang="en-US" dirty="0" smtClean="0"/>
            <a:t>Information</a:t>
          </a:r>
          <a:endParaRPr lang="en-US" dirty="0"/>
        </a:p>
      </dgm:t>
    </dgm:pt>
    <dgm:pt modelId="{DC651C42-0BE5-AA42-89B2-20145886B700}" type="parTrans" cxnId="{22E783EA-64D0-D947-B9AB-8787FC6339C7}">
      <dgm:prSet/>
      <dgm:spPr/>
      <dgm:t>
        <a:bodyPr/>
        <a:lstStyle/>
        <a:p>
          <a:endParaRPr lang="en-US"/>
        </a:p>
      </dgm:t>
    </dgm:pt>
    <dgm:pt modelId="{5151FCCA-E1A0-194C-A4BF-FD6E5703D85C}" type="sibTrans" cxnId="{22E783EA-64D0-D947-B9AB-8787FC6339C7}">
      <dgm:prSet/>
      <dgm:spPr/>
      <dgm:t>
        <a:bodyPr/>
        <a:lstStyle/>
        <a:p>
          <a:endParaRPr lang="en-US"/>
        </a:p>
      </dgm:t>
    </dgm:pt>
    <dgm:pt modelId="{18AFC7C2-CC75-1444-A2A5-1104009BA0E6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D1F31C57-DA07-F24E-B6A8-1F0094DC6D55}" type="parTrans" cxnId="{9EF5467C-8454-814B-BC99-5A9A630384A2}">
      <dgm:prSet/>
      <dgm:spPr/>
      <dgm:t>
        <a:bodyPr/>
        <a:lstStyle/>
        <a:p>
          <a:endParaRPr lang="en-US"/>
        </a:p>
      </dgm:t>
    </dgm:pt>
    <dgm:pt modelId="{3808384F-9F8B-DB45-A695-D331AB95A445}" type="sibTrans" cxnId="{9EF5467C-8454-814B-BC99-5A9A630384A2}">
      <dgm:prSet/>
      <dgm:spPr/>
      <dgm:t>
        <a:bodyPr/>
        <a:lstStyle/>
        <a:p>
          <a:endParaRPr lang="en-US"/>
        </a:p>
      </dgm:t>
    </dgm:pt>
    <dgm:pt modelId="{39EF55C7-D1F1-4E47-A4BF-457975E4B968}" type="pres">
      <dgm:prSet presAssocID="{202300F7-4D8C-884E-B5D0-02FA4235D526}" presName="compositeShape" presStyleCnt="0">
        <dgm:presLayoutVars>
          <dgm:dir/>
          <dgm:resizeHandles/>
        </dgm:presLayoutVars>
      </dgm:prSet>
      <dgm:spPr/>
    </dgm:pt>
    <dgm:pt modelId="{03D79D30-18D7-7E46-B1D4-6583F3BD6F57}" type="pres">
      <dgm:prSet presAssocID="{202300F7-4D8C-884E-B5D0-02FA4235D526}" presName="pyramid" presStyleLbl="node1" presStyleIdx="0" presStyleCnt="1"/>
      <dgm:spPr/>
    </dgm:pt>
    <dgm:pt modelId="{D45858F8-9BB1-294A-AE60-D4956CC5A433}" type="pres">
      <dgm:prSet presAssocID="{202300F7-4D8C-884E-B5D0-02FA4235D526}" presName="theList" presStyleCnt="0"/>
      <dgm:spPr/>
    </dgm:pt>
    <dgm:pt modelId="{3AE7F124-3E3B-684C-BC7E-C927DD60B424}" type="pres">
      <dgm:prSet presAssocID="{F8EF9F15-D954-DD4A-B5AC-00724CFB26DA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CCFF34-D773-D743-95E8-11E0927B93FF}" type="pres">
      <dgm:prSet presAssocID="{F8EF9F15-D954-DD4A-B5AC-00724CFB26DA}" presName="aSpace" presStyleCnt="0"/>
      <dgm:spPr/>
    </dgm:pt>
    <dgm:pt modelId="{75180DB7-D5FE-7B4F-91B2-1DE71CFF7894}" type="pres">
      <dgm:prSet presAssocID="{C222C338-524B-1B49-B834-D9F60F6494E1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9F3F55-7A89-1F48-971E-A222DB0C9646}" type="pres">
      <dgm:prSet presAssocID="{C222C338-524B-1B49-B834-D9F60F6494E1}" presName="aSpace" presStyleCnt="0"/>
      <dgm:spPr/>
    </dgm:pt>
    <dgm:pt modelId="{166D826F-9D94-0D42-9AE9-BAA7414704F8}" type="pres">
      <dgm:prSet presAssocID="{EBD47458-340E-0E49-9587-51729241DB9D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A74923-DFBE-2040-AE74-3BC42A51969F}" type="pres">
      <dgm:prSet presAssocID="{EBD47458-340E-0E49-9587-51729241DB9D}" presName="aSpace" presStyleCnt="0"/>
      <dgm:spPr/>
    </dgm:pt>
    <dgm:pt modelId="{9E6A8E38-5C00-D94B-8AE9-263A637AD445}" type="pres">
      <dgm:prSet presAssocID="{18AFC7C2-CC75-1444-A2A5-1104009BA0E6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8DB06-4D13-3849-802E-BE104CB6EB58}" type="pres">
      <dgm:prSet presAssocID="{18AFC7C2-CC75-1444-A2A5-1104009BA0E6}" presName="aSpace" presStyleCnt="0"/>
      <dgm:spPr/>
    </dgm:pt>
  </dgm:ptLst>
  <dgm:cxnLst>
    <dgm:cxn modelId="{9EF5467C-8454-814B-BC99-5A9A630384A2}" srcId="{202300F7-4D8C-884E-B5D0-02FA4235D526}" destId="{18AFC7C2-CC75-1444-A2A5-1104009BA0E6}" srcOrd="3" destOrd="0" parTransId="{D1F31C57-DA07-F24E-B6A8-1F0094DC6D55}" sibTransId="{3808384F-9F8B-DB45-A695-D331AB95A445}"/>
    <dgm:cxn modelId="{C0F89FE9-3231-B54B-9981-813850B63CA0}" srcId="{202300F7-4D8C-884E-B5D0-02FA4235D526}" destId="{F8EF9F15-D954-DD4A-B5AC-00724CFB26DA}" srcOrd="0" destOrd="0" parTransId="{94742EC1-E140-FF4C-81EF-ACA16264A28C}" sibTransId="{626EF3E2-920B-6742-A3CA-05284D9F6E88}"/>
    <dgm:cxn modelId="{5BA4E420-A8B1-3044-B1E0-D376FC0C3105}" srcId="{202300F7-4D8C-884E-B5D0-02FA4235D526}" destId="{C222C338-524B-1B49-B834-D9F60F6494E1}" srcOrd="1" destOrd="0" parTransId="{0E1FE8E0-70B7-C04D-868E-CCEB827B07D9}" sibTransId="{FAADD6C0-7DBD-5444-95F6-333CCD61163F}"/>
    <dgm:cxn modelId="{22E783EA-64D0-D947-B9AB-8787FC6339C7}" srcId="{202300F7-4D8C-884E-B5D0-02FA4235D526}" destId="{EBD47458-340E-0E49-9587-51729241DB9D}" srcOrd="2" destOrd="0" parTransId="{DC651C42-0BE5-AA42-89B2-20145886B700}" sibTransId="{5151FCCA-E1A0-194C-A4BF-FD6E5703D85C}"/>
    <dgm:cxn modelId="{A6CD2F41-FBC1-8148-8A7B-CD9BAADB0D95}" type="presOf" srcId="{EBD47458-340E-0E49-9587-51729241DB9D}" destId="{166D826F-9D94-0D42-9AE9-BAA7414704F8}" srcOrd="0" destOrd="0" presId="urn:microsoft.com/office/officeart/2005/8/layout/pyramid2"/>
    <dgm:cxn modelId="{CC937CF1-DEEB-3346-ABCE-D6216011B023}" type="presOf" srcId="{202300F7-4D8C-884E-B5D0-02FA4235D526}" destId="{39EF55C7-D1F1-4E47-A4BF-457975E4B968}" srcOrd="0" destOrd="0" presId="urn:microsoft.com/office/officeart/2005/8/layout/pyramid2"/>
    <dgm:cxn modelId="{53BD50B4-589B-8D49-9390-7D9A8D3D2A68}" type="presOf" srcId="{F8EF9F15-D954-DD4A-B5AC-00724CFB26DA}" destId="{3AE7F124-3E3B-684C-BC7E-C927DD60B424}" srcOrd="0" destOrd="0" presId="urn:microsoft.com/office/officeart/2005/8/layout/pyramid2"/>
    <dgm:cxn modelId="{868FC117-02DD-824B-BF31-5764098A4636}" type="presOf" srcId="{C222C338-524B-1B49-B834-D9F60F6494E1}" destId="{75180DB7-D5FE-7B4F-91B2-1DE71CFF7894}" srcOrd="0" destOrd="0" presId="urn:microsoft.com/office/officeart/2005/8/layout/pyramid2"/>
    <dgm:cxn modelId="{D72FC87B-2995-814F-83CD-6720188AF328}" type="presOf" srcId="{18AFC7C2-CC75-1444-A2A5-1104009BA0E6}" destId="{9E6A8E38-5C00-D94B-8AE9-263A637AD445}" srcOrd="0" destOrd="0" presId="urn:microsoft.com/office/officeart/2005/8/layout/pyramid2"/>
    <dgm:cxn modelId="{D5C83424-DA6D-0944-9501-22257F6B9FD7}" type="presParOf" srcId="{39EF55C7-D1F1-4E47-A4BF-457975E4B968}" destId="{03D79D30-18D7-7E46-B1D4-6583F3BD6F57}" srcOrd="0" destOrd="0" presId="urn:microsoft.com/office/officeart/2005/8/layout/pyramid2"/>
    <dgm:cxn modelId="{7D7415E0-3748-E642-8008-5DCBAAC3A3CF}" type="presParOf" srcId="{39EF55C7-D1F1-4E47-A4BF-457975E4B968}" destId="{D45858F8-9BB1-294A-AE60-D4956CC5A433}" srcOrd="1" destOrd="0" presId="urn:microsoft.com/office/officeart/2005/8/layout/pyramid2"/>
    <dgm:cxn modelId="{4A0A7CFF-483B-3948-9033-E403D8152C24}" type="presParOf" srcId="{D45858F8-9BB1-294A-AE60-D4956CC5A433}" destId="{3AE7F124-3E3B-684C-BC7E-C927DD60B424}" srcOrd="0" destOrd="0" presId="urn:microsoft.com/office/officeart/2005/8/layout/pyramid2"/>
    <dgm:cxn modelId="{CB7B8007-1F62-C748-8337-DC72D4AFB080}" type="presParOf" srcId="{D45858F8-9BB1-294A-AE60-D4956CC5A433}" destId="{26CCFF34-D773-D743-95E8-11E0927B93FF}" srcOrd="1" destOrd="0" presId="urn:microsoft.com/office/officeart/2005/8/layout/pyramid2"/>
    <dgm:cxn modelId="{318DFB86-92ED-774E-97CF-596D9122CE81}" type="presParOf" srcId="{D45858F8-9BB1-294A-AE60-D4956CC5A433}" destId="{75180DB7-D5FE-7B4F-91B2-1DE71CFF7894}" srcOrd="2" destOrd="0" presId="urn:microsoft.com/office/officeart/2005/8/layout/pyramid2"/>
    <dgm:cxn modelId="{419F137C-5310-6C4D-9657-F1DB466789BE}" type="presParOf" srcId="{D45858F8-9BB1-294A-AE60-D4956CC5A433}" destId="{F59F3F55-7A89-1F48-971E-A222DB0C9646}" srcOrd="3" destOrd="0" presId="urn:microsoft.com/office/officeart/2005/8/layout/pyramid2"/>
    <dgm:cxn modelId="{C8881937-E3FF-804D-9C7D-4E98D27EA65C}" type="presParOf" srcId="{D45858F8-9BB1-294A-AE60-D4956CC5A433}" destId="{166D826F-9D94-0D42-9AE9-BAA7414704F8}" srcOrd="4" destOrd="0" presId="urn:microsoft.com/office/officeart/2005/8/layout/pyramid2"/>
    <dgm:cxn modelId="{F6636938-26BF-0946-97EA-5E6F80ACF76E}" type="presParOf" srcId="{D45858F8-9BB1-294A-AE60-D4956CC5A433}" destId="{26A74923-DFBE-2040-AE74-3BC42A51969F}" srcOrd="5" destOrd="0" presId="urn:microsoft.com/office/officeart/2005/8/layout/pyramid2"/>
    <dgm:cxn modelId="{FEBEF00A-876B-7042-ACB8-7FA5B684CCF8}" type="presParOf" srcId="{D45858F8-9BB1-294A-AE60-D4956CC5A433}" destId="{9E6A8E38-5C00-D94B-8AE9-263A637AD445}" srcOrd="6" destOrd="0" presId="urn:microsoft.com/office/officeart/2005/8/layout/pyramid2"/>
    <dgm:cxn modelId="{ADA1CA98-968E-F744-A5FF-D1D82750D011}" type="presParOf" srcId="{D45858F8-9BB1-294A-AE60-D4956CC5A433}" destId="{4968DB06-4D13-3849-802E-BE104CB6EB58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5325D7-DB53-4271-87F2-BFBCB963D0C2}">
      <dgm:prSet phldrT="[Text]"/>
      <dgm:spPr/>
      <dgm:t>
        <a:bodyPr/>
        <a:lstStyle/>
        <a:p>
          <a:r>
            <a:rPr lang="en-US" dirty="0" smtClean="0"/>
            <a:t>Storage Architecture</a:t>
          </a:r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/>
      <dgm:spPr/>
      <dgm:t>
        <a:bodyPr/>
        <a:lstStyle/>
        <a:p>
          <a:r>
            <a:rPr lang="en-US" dirty="0" smtClean="0"/>
            <a:t>File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/>
      <dgm:spPr/>
      <dgm:t>
        <a:bodyPr/>
        <a:lstStyle/>
        <a:p>
          <a:r>
            <a:rPr lang="en-US" dirty="0" smtClean="0"/>
            <a:t>Documentation</a:t>
          </a:r>
        </a:p>
        <a:p>
          <a:r>
            <a:rPr lang="en-US" dirty="0" smtClean="0"/>
            <a:t>Practices</a:t>
          </a:r>
          <a:endParaRPr lang="en-US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 custT="1"/>
      <dgm:spPr/>
      <dgm:t>
        <a:bodyPr/>
        <a:lstStyle/>
        <a:p>
          <a:r>
            <a:rPr lang="en-US" sz="2400" dirty="0" smtClean="0"/>
            <a:t>Data Management</a:t>
          </a:r>
          <a:endParaRPr lang="en-US" sz="2400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F1301C22-1573-47F2-ADD9-CAF1A4C3AB96}">
      <dgm:prSet phldrT="[Text]"/>
      <dgm:spPr/>
      <dgm:t>
        <a:bodyPr/>
        <a:lstStyle/>
        <a:p>
          <a:r>
            <a:rPr lang="en-US" dirty="0" smtClean="0"/>
            <a:t>Access Management</a:t>
          </a:r>
          <a:endParaRPr lang="en-US" dirty="0"/>
        </a:p>
      </dgm:t>
    </dgm:pt>
    <dgm:pt modelId="{B1CF4C04-09BE-4CC8-AC3E-FA2BC2D18418}" type="parTrans" cxnId="{0E7B719C-7C76-468A-8B85-A60236FB5055}">
      <dgm:prSet/>
      <dgm:spPr/>
      <dgm:t>
        <a:bodyPr/>
        <a:lstStyle/>
        <a:p>
          <a:endParaRPr lang="en-US"/>
        </a:p>
      </dgm:t>
    </dgm:pt>
    <dgm:pt modelId="{F7E1B20C-D21F-443F-91B5-9E0D7123E23E}" type="sibTrans" cxnId="{0E7B719C-7C76-468A-8B85-A60236FB5055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  <dgm:t>
        <a:bodyPr/>
        <a:lstStyle/>
        <a:p>
          <a:endParaRPr lang="en-US"/>
        </a:p>
      </dgm:t>
    </dgm:pt>
    <dgm:pt modelId="{99F831F9-84DD-4DF0-9B17-D995741D8173}" type="pres">
      <dgm:prSet presAssocID="{1A0F880B-79A6-4E82-A52C-F076EE3A9EB4}" presName="rootComposite" presStyleCnt="0"/>
      <dgm:spPr/>
      <dgm:t>
        <a:bodyPr/>
        <a:lstStyle/>
        <a:p>
          <a:endParaRPr lang="en-US"/>
        </a:p>
      </dgm:t>
    </dgm:pt>
    <dgm:pt modelId="{A1510A63-CDFC-4439-A87F-D99195F68703}" type="pres">
      <dgm:prSet presAssocID="{1A0F880B-79A6-4E82-A52C-F076EE3A9EB4}" presName="rootText" presStyleLbl="node1" presStyleIdx="0" presStyleCnt="1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  <dgm:t>
        <a:bodyPr/>
        <a:lstStyle/>
        <a:p>
          <a:endParaRPr lang="en-US"/>
        </a:p>
      </dgm:t>
    </dgm:pt>
    <dgm:pt modelId="{38B4ACC1-DC96-409F-ACBA-A5B5A8B4AA31}" type="pres">
      <dgm:prSet presAssocID="{F96BC42A-495E-4AC3-AB36-FD4885AB7C25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4" custScaleX="119959" custLinFactNeighborX="25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2" presStyleCnt="4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2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00A77-22F0-4B8B-B1E9-98759A9AD0CB}" type="pres">
      <dgm:prSet presAssocID="{B1CF4C04-09BE-4CC8-AC3E-FA2BC2D18418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B5948D1-3C34-4C30-B7F2-DD9110D2412C}" type="pres">
      <dgm:prSet presAssocID="{F1301C22-1573-47F2-ADD9-CAF1A4C3AB96}" presName="childText" presStyleLbl="bgAcc1" presStyleIdx="3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3B82E9-E674-4BE9-8407-6A845577AD88}" type="presOf" srcId="{AF3D30D1-4FBA-4F82-AA0A-C6711FC854C3}" destId="{C4D295EA-F272-43F9-B4A8-A41091B20661}" srcOrd="0" destOrd="0" presId="urn:microsoft.com/office/officeart/2005/8/layout/hierarchy3"/>
    <dgm:cxn modelId="{61DFF7D5-FAD8-4EBB-AE75-92AFD5619355}" type="presOf" srcId="{767AA601-F3C9-4773-A639-E69B4810AF38}" destId="{B960EDD9-48D5-4B5B-862D-A920025A60F1}" srcOrd="0" destOrd="0" presId="urn:microsoft.com/office/officeart/2005/8/layout/hierarchy3"/>
    <dgm:cxn modelId="{0E7B719C-7C76-468A-8B85-A60236FB5055}" srcId="{1A0F880B-79A6-4E82-A52C-F076EE3A9EB4}" destId="{F1301C22-1573-47F2-ADD9-CAF1A4C3AB96}" srcOrd="3" destOrd="0" parTransId="{B1CF4C04-09BE-4CC8-AC3E-FA2BC2D18418}" sibTransId="{F7E1B20C-D21F-443F-91B5-9E0D7123E23E}"/>
    <dgm:cxn modelId="{4ADDFBE1-BE57-4DB5-A545-03E1BA5F6D2C}" type="presOf" srcId="{B1CF4C04-09BE-4CC8-AC3E-FA2BC2D18418}" destId="{DBB00A77-22F0-4B8B-B1E9-98759A9AD0CB}" srcOrd="0" destOrd="0" presId="urn:microsoft.com/office/officeart/2005/8/layout/hierarchy3"/>
    <dgm:cxn modelId="{2D73ABD6-688A-4202-A1F1-36880F0CFDC4}" type="presOf" srcId="{F1301C22-1573-47F2-ADD9-CAF1A4C3AB96}" destId="{5B5948D1-3C34-4C30-B7F2-DD9110D2412C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EE729AB8-5443-44E6-ACF9-87E8E293C298}" type="presOf" srcId="{1A0F880B-79A6-4E82-A52C-F076EE3A9EB4}" destId="{655F1F55-7E41-44EF-AC5E-B3BD07C840E7}" srcOrd="1" destOrd="0" presId="urn:microsoft.com/office/officeart/2005/8/layout/hierarchy3"/>
    <dgm:cxn modelId="{41D682F4-B0A8-436F-BB29-CC3375D10065}" type="presOf" srcId="{F96BC42A-495E-4AC3-AB36-FD4885AB7C25}" destId="{38B4ACC1-DC96-409F-ACBA-A5B5A8B4AA31}" srcOrd="0" destOrd="0" presId="urn:microsoft.com/office/officeart/2005/8/layout/hierarchy3"/>
    <dgm:cxn modelId="{BA5368DF-5084-4EA0-8EC5-EF76DF61B5B1}" type="presOf" srcId="{280F50F9-5DBD-4892-A127-7422E1648E92}" destId="{D3B58963-D611-4239-B755-B2899B54316C}" srcOrd="0" destOrd="0" presId="urn:microsoft.com/office/officeart/2005/8/layout/hierarchy3"/>
    <dgm:cxn modelId="{50C579A4-5FEE-43C9-B569-D8F1897462FD}" type="presOf" srcId="{1A0F880B-79A6-4E82-A52C-F076EE3A9EB4}" destId="{A1510A63-CDFC-4439-A87F-D99195F68703}" srcOrd="0" destOrd="0" presId="urn:microsoft.com/office/officeart/2005/8/layout/hierarchy3"/>
    <dgm:cxn modelId="{CEB3D892-B29F-420F-BD62-AC5FD6A24DE8}" type="presOf" srcId="{9B37D8E3-F8AF-465B-BD20-01DFDF7D163F}" destId="{6184DEB5-9785-4DEE-A63C-AE006CFB77EB}" srcOrd="0" destOrd="0" presId="urn:microsoft.com/office/officeart/2005/8/layout/hierarchy3"/>
    <dgm:cxn modelId="{024CE5C9-0EF6-42B3-A97B-AB6E7C355B16}" type="presOf" srcId="{CE9715A0-FBD2-4F7E-ABE8-8292CB422ABD}" destId="{D9CFF9F8-52F9-43C9-B49B-3D4EFF2659B4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9EB316C8-7BD4-4857-BD6A-24C61BEF319E}" srcId="{1A0F880B-79A6-4E82-A52C-F076EE3A9EB4}" destId="{280F50F9-5DBD-4892-A127-7422E1648E92}" srcOrd="2" destOrd="0" parTransId="{AF3D30D1-4FBA-4F82-AA0A-C6711FC854C3}" sibTransId="{DF631E89-86E7-4AEF-B651-45CCEE5FE8AE}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DA91AE5C-3E6B-4000-A5A0-BDE52212E915}" type="presOf" srcId="{565325D7-DB53-4271-87F2-BFBCB963D0C2}" destId="{E029CC72-2207-42FE-9F04-BD7343077951}" srcOrd="0" destOrd="0" presId="urn:microsoft.com/office/officeart/2005/8/layout/hierarchy3"/>
    <dgm:cxn modelId="{EF78BC88-34DC-4C21-84A8-EA0BCAE225DC}" type="presParOf" srcId="{6184DEB5-9785-4DEE-A63C-AE006CFB77EB}" destId="{B08250FE-E068-43D3-813C-5A8925964AEC}" srcOrd="0" destOrd="0" presId="urn:microsoft.com/office/officeart/2005/8/layout/hierarchy3"/>
    <dgm:cxn modelId="{2EE78BFB-2A84-4CA6-B6D2-3FB20705B95B}" type="presParOf" srcId="{B08250FE-E068-43D3-813C-5A8925964AEC}" destId="{99F831F9-84DD-4DF0-9B17-D995741D8173}" srcOrd="0" destOrd="0" presId="urn:microsoft.com/office/officeart/2005/8/layout/hierarchy3"/>
    <dgm:cxn modelId="{F44EA389-350B-4DCA-A440-7391E95FC0DB}" type="presParOf" srcId="{99F831F9-84DD-4DF0-9B17-D995741D8173}" destId="{A1510A63-CDFC-4439-A87F-D99195F68703}" srcOrd="0" destOrd="0" presId="urn:microsoft.com/office/officeart/2005/8/layout/hierarchy3"/>
    <dgm:cxn modelId="{2551B658-1BBB-4454-94B9-EF5CACD150FC}" type="presParOf" srcId="{99F831F9-84DD-4DF0-9B17-D995741D8173}" destId="{655F1F55-7E41-44EF-AC5E-B3BD07C840E7}" srcOrd="1" destOrd="0" presId="urn:microsoft.com/office/officeart/2005/8/layout/hierarchy3"/>
    <dgm:cxn modelId="{926B056F-3A09-4487-9305-8F6DDFF09DF6}" type="presParOf" srcId="{B08250FE-E068-43D3-813C-5A8925964AEC}" destId="{5EF0633C-3E79-4B16-9B08-099E47E3CEBF}" srcOrd="1" destOrd="0" presId="urn:microsoft.com/office/officeart/2005/8/layout/hierarchy3"/>
    <dgm:cxn modelId="{C30C4F17-CDB5-4B11-8D4D-D3D530F77953}" type="presParOf" srcId="{5EF0633C-3E79-4B16-9B08-099E47E3CEBF}" destId="{38B4ACC1-DC96-409F-ACBA-A5B5A8B4AA31}" srcOrd="0" destOrd="0" presId="urn:microsoft.com/office/officeart/2005/8/layout/hierarchy3"/>
    <dgm:cxn modelId="{7022F8EA-6D29-4C01-AA4A-94EB8FC0D2CD}" type="presParOf" srcId="{5EF0633C-3E79-4B16-9B08-099E47E3CEBF}" destId="{E029CC72-2207-42FE-9F04-BD7343077951}" srcOrd="1" destOrd="0" presId="urn:microsoft.com/office/officeart/2005/8/layout/hierarchy3"/>
    <dgm:cxn modelId="{F1E42F93-6FEC-4DC0-BF72-B22ACAFCBCA3}" type="presParOf" srcId="{5EF0633C-3E79-4B16-9B08-099E47E3CEBF}" destId="{D9CFF9F8-52F9-43C9-B49B-3D4EFF2659B4}" srcOrd="2" destOrd="0" presId="urn:microsoft.com/office/officeart/2005/8/layout/hierarchy3"/>
    <dgm:cxn modelId="{BB7FDA44-B7CE-4EFC-85C3-938362ADD110}" type="presParOf" srcId="{5EF0633C-3E79-4B16-9B08-099E47E3CEBF}" destId="{B960EDD9-48D5-4B5B-862D-A920025A60F1}" srcOrd="3" destOrd="0" presId="urn:microsoft.com/office/officeart/2005/8/layout/hierarchy3"/>
    <dgm:cxn modelId="{2BA11737-EF96-4672-946A-9E8989F5389A}" type="presParOf" srcId="{5EF0633C-3E79-4B16-9B08-099E47E3CEBF}" destId="{C4D295EA-F272-43F9-B4A8-A41091B20661}" srcOrd="4" destOrd="0" presId="urn:microsoft.com/office/officeart/2005/8/layout/hierarchy3"/>
    <dgm:cxn modelId="{C59C9D17-E115-40ED-A3F2-DCB1069AA5E0}" type="presParOf" srcId="{5EF0633C-3E79-4B16-9B08-099E47E3CEBF}" destId="{D3B58963-D611-4239-B755-B2899B54316C}" srcOrd="5" destOrd="0" presId="urn:microsoft.com/office/officeart/2005/8/layout/hierarchy3"/>
    <dgm:cxn modelId="{007D9F3E-8EDD-467B-9809-A38839CD4370}" type="presParOf" srcId="{5EF0633C-3E79-4B16-9B08-099E47E3CEBF}" destId="{DBB00A77-22F0-4B8B-B1E9-98759A9AD0CB}" srcOrd="6" destOrd="0" presId="urn:microsoft.com/office/officeart/2005/8/layout/hierarchy3"/>
    <dgm:cxn modelId="{2253089D-71B7-4488-9C9E-D1529338F388}" type="presParOf" srcId="{5EF0633C-3E79-4B16-9B08-099E47E3CEBF}" destId="{5B5948D1-3C34-4C30-B7F2-DD9110D2412C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Storage Architecture</a:t>
          </a:r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F8396EDC-C6DB-B744-B7E5-E8B425074BE8}" type="presOf" srcId="{767AA601-F3C9-4773-A639-E69B4810AF38}" destId="{82FFF3A5-A186-4C46-A47D-5A17D9AD527E}" srcOrd="0" destOrd="0" presId="urn:microsoft.com/office/officeart/2005/8/layout/hierarchy3"/>
    <dgm:cxn modelId="{B66F9447-F09E-ED48-9579-885BBEAB84C6}" type="presOf" srcId="{9B37D8E3-F8AF-465B-BD20-01DFDF7D163F}" destId="{6184DEB5-9785-4DEE-A63C-AE006CFB77EB}" srcOrd="0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04C28911-D9A3-4948-B145-90F0E8A2CF60}" type="presOf" srcId="{767AA601-F3C9-4773-A639-E69B4810AF38}" destId="{E1E78658-4FA6-476A-8D4E-7CBF33AC27D7}" srcOrd="1" destOrd="0" presId="urn:microsoft.com/office/officeart/2005/8/layout/hierarchy3"/>
    <dgm:cxn modelId="{BFFF7725-3A4A-D34F-8F26-27A4D0BCD663}" type="presParOf" srcId="{6184DEB5-9785-4DEE-A63C-AE006CFB77EB}" destId="{E6D3432D-1AF3-41AE-A2F2-B6A7B32C92A5}" srcOrd="0" destOrd="0" presId="urn:microsoft.com/office/officeart/2005/8/layout/hierarchy3"/>
    <dgm:cxn modelId="{291E984E-9642-FD4D-B289-F8AB45BE6EB0}" type="presParOf" srcId="{E6D3432D-1AF3-41AE-A2F2-B6A7B32C92A5}" destId="{605812DB-706A-4EB2-94B7-B7F675DD62AE}" srcOrd="0" destOrd="0" presId="urn:microsoft.com/office/officeart/2005/8/layout/hierarchy3"/>
    <dgm:cxn modelId="{A3D6795B-6117-C445-832C-AE08281C5A0E}" type="presParOf" srcId="{605812DB-706A-4EB2-94B7-B7F675DD62AE}" destId="{82FFF3A5-A186-4C46-A47D-5A17D9AD527E}" srcOrd="0" destOrd="0" presId="urn:microsoft.com/office/officeart/2005/8/layout/hierarchy3"/>
    <dgm:cxn modelId="{D94C4F15-7B02-9F4F-8511-4CEC91233072}" type="presParOf" srcId="{605812DB-706A-4EB2-94B7-B7F675DD62AE}" destId="{E1E78658-4FA6-476A-8D4E-7CBF33AC27D7}" srcOrd="1" destOrd="0" presId="urn:microsoft.com/office/officeart/2005/8/layout/hierarchy3"/>
    <dgm:cxn modelId="{48E98EE1-191F-CB45-B252-6938663488F4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1F4456A-48C0-E149-B62E-898480E7A1E4}" type="doc">
      <dgm:prSet loTypeId="urn:microsoft.com/office/officeart/2008/layout/AscendingPictureAccentProces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F178D-8859-4F41-9A20-0292A44F8726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File Storage</a:t>
          </a:r>
          <a:endParaRPr lang="en-US" dirty="0"/>
        </a:p>
      </dgm:t>
    </dgm:pt>
    <dgm:pt modelId="{493C77C4-64F2-754B-B507-FA37ECF26FE6}" type="parTrans" cxnId="{A30DD188-865B-5D48-B641-69A6ACB7F87F}">
      <dgm:prSet/>
      <dgm:spPr/>
      <dgm:t>
        <a:bodyPr/>
        <a:lstStyle/>
        <a:p>
          <a:endParaRPr lang="en-US"/>
        </a:p>
      </dgm:t>
    </dgm:pt>
    <dgm:pt modelId="{5960FCF1-DAFB-D845-B072-B039B02D9606}" type="sibTrans" cxnId="{A30DD188-865B-5D48-B641-69A6ACB7F87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0E5AB6-2516-8047-94C0-831E548FCF7F}">
      <dgm:prSet phldrT="[Text]"/>
      <dgm:spPr/>
      <dgm:t>
        <a:bodyPr/>
        <a:lstStyle/>
        <a:p>
          <a:r>
            <a:rPr lang="en-US" dirty="0" smtClean="0"/>
            <a:t>File System</a:t>
          </a:r>
          <a:endParaRPr lang="en-US" dirty="0"/>
        </a:p>
      </dgm:t>
    </dgm:pt>
    <dgm:pt modelId="{2C28ACD8-C874-AF43-91A0-C9CADF7CF137}" type="parTrans" cxnId="{EEDBED5A-9137-4644-9330-4ECC55E0ABA3}">
      <dgm:prSet/>
      <dgm:spPr/>
      <dgm:t>
        <a:bodyPr/>
        <a:lstStyle/>
        <a:p>
          <a:endParaRPr lang="en-US"/>
        </a:p>
      </dgm:t>
    </dgm:pt>
    <dgm:pt modelId="{FC884964-069B-B643-9C1E-5F812460C64E}" type="sibTrans" cxnId="{EEDBED5A-9137-4644-9330-4ECC55E0ABA3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E83895-4E22-6343-A2D1-7A9F2556E6C6}">
      <dgm:prSet phldrT="[Text]"/>
      <dgm:spPr/>
      <dgm:t>
        <a:bodyPr/>
        <a:lstStyle/>
        <a:p>
          <a:r>
            <a:rPr lang="en-US" dirty="0" smtClean="0"/>
            <a:t>File Format</a:t>
          </a:r>
          <a:endParaRPr lang="en-US" dirty="0"/>
        </a:p>
      </dgm:t>
    </dgm:pt>
    <dgm:pt modelId="{5FC4171D-B1B9-9F47-A2AE-B2F46D3FC98B}" type="parTrans" cxnId="{E996E114-834D-2148-9807-1F0027307E00}">
      <dgm:prSet/>
      <dgm:spPr/>
      <dgm:t>
        <a:bodyPr/>
        <a:lstStyle/>
        <a:p>
          <a:endParaRPr lang="en-US"/>
        </a:p>
      </dgm:t>
    </dgm:pt>
    <dgm:pt modelId="{2E37FEB4-1576-0E4E-905A-6106221CF325}" type="sibTrans" cxnId="{E996E114-834D-2148-9807-1F0027307E0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BB5E46-4A52-BE47-977D-A7059373B681}">
      <dgm:prSet phldrT="[Text]"/>
      <dgm:spPr/>
      <dgm:t>
        <a:bodyPr/>
        <a:lstStyle/>
        <a:p>
          <a:r>
            <a:rPr lang="en-US" dirty="0" smtClean="0"/>
            <a:t>File Content</a:t>
          </a:r>
          <a:endParaRPr lang="en-US" dirty="0"/>
        </a:p>
      </dgm:t>
    </dgm:pt>
    <dgm:pt modelId="{742F1F54-7C07-1942-AC3E-E0F42E471E5E}" type="parTrans" cxnId="{0FD787B7-8E4D-7F4D-A265-22255218228C}">
      <dgm:prSet/>
      <dgm:spPr/>
      <dgm:t>
        <a:bodyPr/>
        <a:lstStyle/>
        <a:p>
          <a:endParaRPr lang="en-US"/>
        </a:p>
      </dgm:t>
    </dgm:pt>
    <dgm:pt modelId="{81B4B725-5EAC-9343-9863-F7FC9FF9D425}" type="sibTrans" cxnId="{0FD787B7-8E4D-7F4D-A265-22255218228C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0AE3C1-35A5-FF4F-B9FE-E831720A8731}" type="pres">
      <dgm:prSet presAssocID="{D1F4456A-48C0-E149-B62E-898480E7A1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CE18CE8-F74F-584C-B35D-51CCAD801987}" type="pres">
      <dgm:prSet presAssocID="{D1F4456A-48C0-E149-B62E-898480E7A1E4}" presName="dot1" presStyleLbl="alignNode1" presStyleIdx="0" presStyleCnt="13"/>
      <dgm:spPr/>
    </dgm:pt>
    <dgm:pt modelId="{7830FFCF-69D5-904C-BBDF-F2EB98C96206}" type="pres">
      <dgm:prSet presAssocID="{D1F4456A-48C0-E149-B62E-898480E7A1E4}" presName="dot2" presStyleLbl="alignNode1" presStyleIdx="1" presStyleCnt="13"/>
      <dgm:spPr/>
    </dgm:pt>
    <dgm:pt modelId="{A51921E0-78FC-C449-A5ED-52E9C4242578}" type="pres">
      <dgm:prSet presAssocID="{D1F4456A-48C0-E149-B62E-898480E7A1E4}" presName="dot3" presStyleLbl="alignNode1" presStyleIdx="2" presStyleCnt="13"/>
      <dgm:spPr/>
    </dgm:pt>
    <dgm:pt modelId="{967302E4-8912-7C42-9768-D3D55EA478A6}" type="pres">
      <dgm:prSet presAssocID="{D1F4456A-48C0-E149-B62E-898480E7A1E4}" presName="dot4" presStyleLbl="alignNode1" presStyleIdx="3" presStyleCnt="13"/>
      <dgm:spPr/>
    </dgm:pt>
    <dgm:pt modelId="{248FE970-8A26-CD40-9D44-4AC3E8B4892F}" type="pres">
      <dgm:prSet presAssocID="{D1F4456A-48C0-E149-B62E-898480E7A1E4}" presName="dot5" presStyleLbl="alignNode1" presStyleIdx="4" presStyleCnt="13"/>
      <dgm:spPr/>
    </dgm:pt>
    <dgm:pt modelId="{9A2E41CD-6863-F344-A928-F21F1D03C5EB}" type="pres">
      <dgm:prSet presAssocID="{D1F4456A-48C0-E149-B62E-898480E7A1E4}" presName="dot6" presStyleLbl="alignNode1" presStyleIdx="5" presStyleCnt="13"/>
      <dgm:spPr/>
    </dgm:pt>
    <dgm:pt modelId="{74C9CC1B-2E1C-AB4D-8102-973C13033216}" type="pres">
      <dgm:prSet presAssocID="{D1F4456A-48C0-E149-B62E-898480E7A1E4}" presName="dotArrow1" presStyleLbl="alignNode1" presStyleIdx="6" presStyleCnt="13"/>
      <dgm:spPr/>
    </dgm:pt>
    <dgm:pt modelId="{BB3D6EBD-E7F9-4340-A2C3-CB543371B1D9}" type="pres">
      <dgm:prSet presAssocID="{D1F4456A-48C0-E149-B62E-898480E7A1E4}" presName="dotArrow2" presStyleLbl="alignNode1" presStyleIdx="7" presStyleCnt="13"/>
      <dgm:spPr/>
    </dgm:pt>
    <dgm:pt modelId="{CAB140E0-6818-9C41-9472-C6C23BA0CF97}" type="pres">
      <dgm:prSet presAssocID="{D1F4456A-48C0-E149-B62E-898480E7A1E4}" presName="dotArrow3" presStyleLbl="alignNode1" presStyleIdx="8" presStyleCnt="13"/>
      <dgm:spPr/>
    </dgm:pt>
    <dgm:pt modelId="{EBD61670-CC67-DD47-8C76-62F1D7D69697}" type="pres">
      <dgm:prSet presAssocID="{D1F4456A-48C0-E149-B62E-898480E7A1E4}" presName="dotArrow4" presStyleLbl="alignNode1" presStyleIdx="9" presStyleCnt="13"/>
      <dgm:spPr/>
    </dgm:pt>
    <dgm:pt modelId="{D9E06BAA-5F2A-6745-ACDE-C2BAD3D91EE6}" type="pres">
      <dgm:prSet presAssocID="{D1F4456A-48C0-E149-B62E-898480E7A1E4}" presName="dotArrow5" presStyleLbl="alignNode1" presStyleIdx="10" presStyleCnt="13"/>
      <dgm:spPr/>
    </dgm:pt>
    <dgm:pt modelId="{06E3AD0F-8C1B-5E48-98F6-1BA187A90DC0}" type="pres">
      <dgm:prSet presAssocID="{D1F4456A-48C0-E149-B62E-898480E7A1E4}" presName="dotArrow6" presStyleLbl="alignNode1" presStyleIdx="11" presStyleCnt="13"/>
      <dgm:spPr/>
    </dgm:pt>
    <dgm:pt modelId="{B956CBCA-B257-1648-B8A1-8F4F334F866D}" type="pres">
      <dgm:prSet presAssocID="{D1F4456A-48C0-E149-B62E-898480E7A1E4}" presName="dotArrow7" presStyleLbl="alignNode1" presStyleIdx="12" presStyleCnt="13"/>
      <dgm:spPr/>
    </dgm:pt>
    <dgm:pt modelId="{70EFBE28-DB9A-2E48-910E-9A6230016C88}" type="pres">
      <dgm:prSet presAssocID="{FD9F178D-8859-4F41-9A20-0292A44F8726}" presName="parTx1" presStyleLbl="node1" presStyleIdx="0" presStyleCnt="4"/>
      <dgm:spPr/>
      <dgm:t>
        <a:bodyPr/>
        <a:lstStyle/>
        <a:p>
          <a:endParaRPr lang="en-US"/>
        </a:p>
      </dgm:t>
    </dgm:pt>
    <dgm:pt modelId="{5EE5548E-1EEF-A241-985A-4FE9C4C3E439}" type="pres">
      <dgm:prSet presAssocID="{5960FCF1-DAFB-D845-B072-B039B02D9606}" presName="picture1" presStyleCnt="0"/>
      <dgm:spPr/>
    </dgm:pt>
    <dgm:pt modelId="{C729CBF6-8A88-2745-9690-49329FBC7967}" type="pres">
      <dgm:prSet presAssocID="{5960FCF1-DAFB-D845-B072-B039B02D9606}" presName="imageRepeatNode" presStyleLbl="fgImgPlace1" presStyleIdx="0" presStyleCnt="4"/>
      <dgm:spPr/>
      <dgm:t>
        <a:bodyPr/>
        <a:lstStyle/>
        <a:p>
          <a:endParaRPr lang="en-US"/>
        </a:p>
      </dgm:t>
    </dgm:pt>
    <dgm:pt modelId="{D3EE1181-2455-8D47-9560-F1B503445E1A}" type="pres">
      <dgm:prSet presAssocID="{B70E5AB6-2516-8047-94C0-831E548FCF7F}" presName="parTx2" presStyleLbl="node1" presStyleIdx="1" presStyleCnt="4"/>
      <dgm:spPr/>
      <dgm:t>
        <a:bodyPr/>
        <a:lstStyle/>
        <a:p>
          <a:endParaRPr lang="en-US"/>
        </a:p>
      </dgm:t>
    </dgm:pt>
    <dgm:pt modelId="{E84AF910-3F1C-5444-92A8-395101D7475A}" type="pres">
      <dgm:prSet presAssocID="{FC884964-069B-B643-9C1E-5F812460C64E}" presName="picture2" presStyleCnt="0"/>
      <dgm:spPr/>
    </dgm:pt>
    <dgm:pt modelId="{CD9EDB3F-BEE6-744C-9BF3-EA8CD4411CCC}" type="pres">
      <dgm:prSet presAssocID="{FC884964-069B-B643-9C1E-5F812460C64E}" presName="imageRepeatNode" presStyleLbl="fgImgPlace1" presStyleIdx="1" presStyleCnt="4"/>
      <dgm:spPr/>
      <dgm:t>
        <a:bodyPr/>
        <a:lstStyle/>
        <a:p>
          <a:endParaRPr lang="en-US"/>
        </a:p>
      </dgm:t>
    </dgm:pt>
    <dgm:pt modelId="{7C2E14BA-6668-A645-ADEC-E6FBC9BF5EBC}" type="pres">
      <dgm:prSet presAssocID="{55E83895-4E22-6343-A2D1-7A9F2556E6C6}" presName="parTx3" presStyleLbl="node1" presStyleIdx="2" presStyleCnt="4"/>
      <dgm:spPr/>
      <dgm:t>
        <a:bodyPr/>
        <a:lstStyle/>
        <a:p>
          <a:endParaRPr lang="en-US"/>
        </a:p>
      </dgm:t>
    </dgm:pt>
    <dgm:pt modelId="{D1CDC53B-7F54-B944-99E6-9B19B2F40D8F}" type="pres">
      <dgm:prSet presAssocID="{2E37FEB4-1576-0E4E-905A-6106221CF325}" presName="picture3" presStyleCnt="0"/>
      <dgm:spPr/>
    </dgm:pt>
    <dgm:pt modelId="{48FA622F-EED4-1240-BEBF-B352B3B14D7B}" type="pres">
      <dgm:prSet presAssocID="{2E37FEB4-1576-0E4E-905A-6106221CF325}" presName="imageRepeatNode" presStyleLbl="fgImgPlace1" presStyleIdx="2" presStyleCnt="4"/>
      <dgm:spPr/>
      <dgm:t>
        <a:bodyPr/>
        <a:lstStyle/>
        <a:p>
          <a:endParaRPr lang="en-US"/>
        </a:p>
      </dgm:t>
    </dgm:pt>
    <dgm:pt modelId="{8511666D-8130-E341-888B-B2BA83B39048}" type="pres">
      <dgm:prSet presAssocID="{74BB5E46-4A52-BE47-977D-A7059373B681}" presName="parTx4" presStyleLbl="node1" presStyleIdx="3" presStyleCnt="4"/>
      <dgm:spPr/>
      <dgm:t>
        <a:bodyPr/>
        <a:lstStyle/>
        <a:p>
          <a:endParaRPr lang="en-US"/>
        </a:p>
      </dgm:t>
    </dgm:pt>
    <dgm:pt modelId="{CD746D92-75B9-F147-BC8D-C5E732A2DEBD}" type="pres">
      <dgm:prSet presAssocID="{81B4B725-5EAC-9343-9863-F7FC9FF9D425}" presName="picture4" presStyleCnt="0"/>
      <dgm:spPr/>
    </dgm:pt>
    <dgm:pt modelId="{A4636504-630D-0845-9573-35D1F16C4760}" type="pres">
      <dgm:prSet presAssocID="{81B4B725-5EAC-9343-9863-F7FC9FF9D425}" presName="imageRepeatNode" presStyleLbl="fgImgPlace1" presStyleIdx="3" presStyleCnt="4"/>
      <dgm:spPr/>
      <dgm:t>
        <a:bodyPr/>
        <a:lstStyle/>
        <a:p>
          <a:endParaRPr lang="en-US"/>
        </a:p>
      </dgm:t>
    </dgm:pt>
  </dgm:ptLst>
  <dgm:cxnLst>
    <dgm:cxn modelId="{AD1E2430-1C44-B149-9859-6097F14E1459}" type="presOf" srcId="{5960FCF1-DAFB-D845-B072-B039B02D9606}" destId="{C729CBF6-8A88-2745-9690-49329FBC7967}" srcOrd="0" destOrd="0" presId="urn:microsoft.com/office/officeart/2008/layout/AscendingPictureAccentProcess"/>
    <dgm:cxn modelId="{EEDBED5A-9137-4644-9330-4ECC55E0ABA3}" srcId="{D1F4456A-48C0-E149-B62E-898480E7A1E4}" destId="{B70E5AB6-2516-8047-94C0-831E548FCF7F}" srcOrd="1" destOrd="0" parTransId="{2C28ACD8-C874-AF43-91A0-C9CADF7CF137}" sibTransId="{FC884964-069B-B643-9C1E-5F812460C64E}"/>
    <dgm:cxn modelId="{0FD787B7-8E4D-7F4D-A265-22255218228C}" srcId="{D1F4456A-48C0-E149-B62E-898480E7A1E4}" destId="{74BB5E46-4A52-BE47-977D-A7059373B681}" srcOrd="3" destOrd="0" parTransId="{742F1F54-7C07-1942-AC3E-E0F42E471E5E}" sibTransId="{81B4B725-5EAC-9343-9863-F7FC9FF9D425}"/>
    <dgm:cxn modelId="{1A1289CC-1A63-DB43-8DBA-CCA0B1D16BED}" type="presOf" srcId="{FC884964-069B-B643-9C1E-5F812460C64E}" destId="{CD9EDB3F-BEE6-744C-9BF3-EA8CD4411CCC}" srcOrd="0" destOrd="0" presId="urn:microsoft.com/office/officeart/2008/layout/AscendingPictureAccentProcess"/>
    <dgm:cxn modelId="{470412AA-0D5A-0A4E-8322-AAE29AF5A9DC}" type="presOf" srcId="{FD9F178D-8859-4F41-9A20-0292A44F8726}" destId="{70EFBE28-DB9A-2E48-910E-9A6230016C88}" srcOrd="0" destOrd="0" presId="urn:microsoft.com/office/officeart/2008/layout/AscendingPictureAccentProcess"/>
    <dgm:cxn modelId="{A30DD188-865B-5D48-B641-69A6ACB7F87F}" srcId="{D1F4456A-48C0-E149-B62E-898480E7A1E4}" destId="{FD9F178D-8859-4F41-9A20-0292A44F8726}" srcOrd="0" destOrd="0" parTransId="{493C77C4-64F2-754B-B507-FA37ECF26FE6}" sibTransId="{5960FCF1-DAFB-D845-B072-B039B02D9606}"/>
    <dgm:cxn modelId="{7D43286B-E20C-0A40-9E03-B851F65292C4}" type="presOf" srcId="{55E83895-4E22-6343-A2D1-7A9F2556E6C6}" destId="{7C2E14BA-6668-A645-ADEC-E6FBC9BF5EBC}" srcOrd="0" destOrd="0" presId="urn:microsoft.com/office/officeart/2008/layout/AscendingPictureAccentProcess"/>
    <dgm:cxn modelId="{E996E114-834D-2148-9807-1F0027307E00}" srcId="{D1F4456A-48C0-E149-B62E-898480E7A1E4}" destId="{55E83895-4E22-6343-A2D1-7A9F2556E6C6}" srcOrd="2" destOrd="0" parTransId="{5FC4171D-B1B9-9F47-A2AE-B2F46D3FC98B}" sibTransId="{2E37FEB4-1576-0E4E-905A-6106221CF325}"/>
    <dgm:cxn modelId="{33DB8886-BD80-6840-AE68-C420AC645A95}" type="presOf" srcId="{D1F4456A-48C0-E149-B62E-898480E7A1E4}" destId="{DA0AE3C1-35A5-FF4F-B9FE-E831720A8731}" srcOrd="0" destOrd="0" presId="urn:microsoft.com/office/officeart/2008/layout/AscendingPictureAccentProcess"/>
    <dgm:cxn modelId="{376397A2-BB87-8144-9AFB-E79C442BD88B}" type="presOf" srcId="{81B4B725-5EAC-9343-9863-F7FC9FF9D425}" destId="{A4636504-630D-0845-9573-35D1F16C4760}" srcOrd="0" destOrd="0" presId="urn:microsoft.com/office/officeart/2008/layout/AscendingPictureAccentProcess"/>
    <dgm:cxn modelId="{FEA87FE3-1AD9-0946-95BA-7DCD67E4C15A}" type="presOf" srcId="{74BB5E46-4A52-BE47-977D-A7059373B681}" destId="{8511666D-8130-E341-888B-B2BA83B39048}" srcOrd="0" destOrd="0" presId="urn:microsoft.com/office/officeart/2008/layout/AscendingPictureAccentProcess"/>
    <dgm:cxn modelId="{ACE4566E-0AAA-9041-AC4E-5D0428116F7E}" type="presOf" srcId="{B70E5AB6-2516-8047-94C0-831E548FCF7F}" destId="{D3EE1181-2455-8D47-9560-F1B503445E1A}" srcOrd="0" destOrd="0" presId="urn:microsoft.com/office/officeart/2008/layout/AscendingPictureAccentProcess"/>
    <dgm:cxn modelId="{978DD4CF-04D3-E045-A08B-B56385638BA0}" type="presOf" srcId="{2E37FEB4-1576-0E4E-905A-6106221CF325}" destId="{48FA622F-EED4-1240-BEBF-B352B3B14D7B}" srcOrd="0" destOrd="0" presId="urn:microsoft.com/office/officeart/2008/layout/AscendingPictureAccentProcess"/>
    <dgm:cxn modelId="{153C8D5D-B34C-234E-BE69-70DD9894F8DC}" type="presParOf" srcId="{DA0AE3C1-35A5-FF4F-B9FE-E831720A8731}" destId="{FCE18CE8-F74F-584C-B35D-51CCAD801987}" srcOrd="0" destOrd="0" presId="urn:microsoft.com/office/officeart/2008/layout/AscendingPictureAccentProcess"/>
    <dgm:cxn modelId="{1CC10D78-D033-A749-82D0-13AA935F78ED}" type="presParOf" srcId="{DA0AE3C1-35A5-FF4F-B9FE-E831720A8731}" destId="{7830FFCF-69D5-904C-BBDF-F2EB98C96206}" srcOrd="1" destOrd="0" presId="urn:microsoft.com/office/officeart/2008/layout/AscendingPictureAccentProcess"/>
    <dgm:cxn modelId="{082FF014-F69A-6343-B97B-82970D113AB9}" type="presParOf" srcId="{DA0AE3C1-35A5-FF4F-B9FE-E831720A8731}" destId="{A51921E0-78FC-C449-A5ED-52E9C4242578}" srcOrd="2" destOrd="0" presId="urn:microsoft.com/office/officeart/2008/layout/AscendingPictureAccentProcess"/>
    <dgm:cxn modelId="{6BBEA93A-24E0-BC43-BB79-176B457281B8}" type="presParOf" srcId="{DA0AE3C1-35A5-FF4F-B9FE-E831720A8731}" destId="{967302E4-8912-7C42-9768-D3D55EA478A6}" srcOrd="3" destOrd="0" presId="urn:microsoft.com/office/officeart/2008/layout/AscendingPictureAccentProcess"/>
    <dgm:cxn modelId="{672F8C6B-716A-B949-93AC-614FAD088591}" type="presParOf" srcId="{DA0AE3C1-35A5-FF4F-B9FE-E831720A8731}" destId="{248FE970-8A26-CD40-9D44-4AC3E8B4892F}" srcOrd="4" destOrd="0" presId="urn:microsoft.com/office/officeart/2008/layout/AscendingPictureAccentProcess"/>
    <dgm:cxn modelId="{9D2D53F9-B5A1-9041-9C5D-E3F1CD27F749}" type="presParOf" srcId="{DA0AE3C1-35A5-FF4F-B9FE-E831720A8731}" destId="{9A2E41CD-6863-F344-A928-F21F1D03C5EB}" srcOrd="5" destOrd="0" presId="urn:microsoft.com/office/officeart/2008/layout/AscendingPictureAccentProcess"/>
    <dgm:cxn modelId="{88285ABC-F864-2442-B6CF-143D71F60EC4}" type="presParOf" srcId="{DA0AE3C1-35A5-FF4F-B9FE-E831720A8731}" destId="{74C9CC1B-2E1C-AB4D-8102-973C13033216}" srcOrd="6" destOrd="0" presId="urn:microsoft.com/office/officeart/2008/layout/AscendingPictureAccentProcess"/>
    <dgm:cxn modelId="{FB8D8C0D-5DD7-FE41-8B9D-E03E41420753}" type="presParOf" srcId="{DA0AE3C1-35A5-FF4F-B9FE-E831720A8731}" destId="{BB3D6EBD-E7F9-4340-A2C3-CB543371B1D9}" srcOrd="7" destOrd="0" presId="urn:microsoft.com/office/officeart/2008/layout/AscendingPictureAccentProcess"/>
    <dgm:cxn modelId="{1D77D5CF-896F-2247-8575-A3BD14C0A8B3}" type="presParOf" srcId="{DA0AE3C1-35A5-FF4F-B9FE-E831720A8731}" destId="{CAB140E0-6818-9C41-9472-C6C23BA0CF97}" srcOrd="8" destOrd="0" presId="urn:microsoft.com/office/officeart/2008/layout/AscendingPictureAccentProcess"/>
    <dgm:cxn modelId="{997E9958-DD72-1C4E-8E50-A2232FE6688F}" type="presParOf" srcId="{DA0AE3C1-35A5-FF4F-B9FE-E831720A8731}" destId="{EBD61670-CC67-DD47-8C76-62F1D7D69697}" srcOrd="9" destOrd="0" presId="urn:microsoft.com/office/officeart/2008/layout/AscendingPictureAccentProcess"/>
    <dgm:cxn modelId="{7EC4B95A-2147-0A40-B7CD-551B8AA6A0E2}" type="presParOf" srcId="{DA0AE3C1-35A5-FF4F-B9FE-E831720A8731}" destId="{D9E06BAA-5F2A-6745-ACDE-C2BAD3D91EE6}" srcOrd="10" destOrd="0" presId="urn:microsoft.com/office/officeart/2008/layout/AscendingPictureAccentProcess"/>
    <dgm:cxn modelId="{F2AEBA5B-EC81-5B41-A91A-761FD4B874ED}" type="presParOf" srcId="{DA0AE3C1-35A5-FF4F-B9FE-E831720A8731}" destId="{06E3AD0F-8C1B-5E48-98F6-1BA187A90DC0}" srcOrd="11" destOrd="0" presId="urn:microsoft.com/office/officeart/2008/layout/AscendingPictureAccentProcess"/>
    <dgm:cxn modelId="{706EA925-5DD7-DA4F-981F-1DC23B84FB09}" type="presParOf" srcId="{DA0AE3C1-35A5-FF4F-B9FE-E831720A8731}" destId="{B956CBCA-B257-1648-B8A1-8F4F334F866D}" srcOrd="12" destOrd="0" presId="urn:microsoft.com/office/officeart/2008/layout/AscendingPictureAccentProcess"/>
    <dgm:cxn modelId="{F5BFE516-764C-704A-B42B-5B5E527AD946}" type="presParOf" srcId="{DA0AE3C1-35A5-FF4F-B9FE-E831720A8731}" destId="{70EFBE28-DB9A-2E48-910E-9A6230016C88}" srcOrd="13" destOrd="0" presId="urn:microsoft.com/office/officeart/2008/layout/AscendingPictureAccentProcess"/>
    <dgm:cxn modelId="{32A13187-D659-604D-B779-8492EF7DAE31}" type="presParOf" srcId="{DA0AE3C1-35A5-FF4F-B9FE-E831720A8731}" destId="{5EE5548E-1EEF-A241-985A-4FE9C4C3E439}" srcOrd="14" destOrd="0" presId="urn:microsoft.com/office/officeart/2008/layout/AscendingPictureAccentProcess"/>
    <dgm:cxn modelId="{E0274909-0576-FB4C-84E9-A1400610F485}" type="presParOf" srcId="{5EE5548E-1EEF-A241-985A-4FE9C4C3E439}" destId="{C729CBF6-8A88-2745-9690-49329FBC7967}" srcOrd="0" destOrd="0" presId="urn:microsoft.com/office/officeart/2008/layout/AscendingPictureAccentProcess"/>
    <dgm:cxn modelId="{5F41947B-FBA8-F145-B33A-6178EAD99C86}" type="presParOf" srcId="{DA0AE3C1-35A5-FF4F-B9FE-E831720A8731}" destId="{D3EE1181-2455-8D47-9560-F1B503445E1A}" srcOrd="15" destOrd="0" presId="urn:microsoft.com/office/officeart/2008/layout/AscendingPictureAccentProcess"/>
    <dgm:cxn modelId="{AAF22CDD-D0AC-D946-93B1-19F87A34925A}" type="presParOf" srcId="{DA0AE3C1-35A5-FF4F-B9FE-E831720A8731}" destId="{E84AF910-3F1C-5444-92A8-395101D7475A}" srcOrd="16" destOrd="0" presId="urn:microsoft.com/office/officeart/2008/layout/AscendingPictureAccentProcess"/>
    <dgm:cxn modelId="{4ED75CF5-A534-924A-ADC2-3FF1279746D8}" type="presParOf" srcId="{E84AF910-3F1C-5444-92A8-395101D7475A}" destId="{CD9EDB3F-BEE6-744C-9BF3-EA8CD4411CCC}" srcOrd="0" destOrd="0" presId="urn:microsoft.com/office/officeart/2008/layout/AscendingPictureAccentProcess"/>
    <dgm:cxn modelId="{328C19EA-BF75-D941-B18B-0E2F68A52378}" type="presParOf" srcId="{DA0AE3C1-35A5-FF4F-B9FE-E831720A8731}" destId="{7C2E14BA-6668-A645-ADEC-E6FBC9BF5EBC}" srcOrd="17" destOrd="0" presId="urn:microsoft.com/office/officeart/2008/layout/AscendingPictureAccentProcess"/>
    <dgm:cxn modelId="{F1999450-CA17-9D41-BCF6-400D0E422DE7}" type="presParOf" srcId="{DA0AE3C1-35A5-FF4F-B9FE-E831720A8731}" destId="{D1CDC53B-7F54-B944-99E6-9B19B2F40D8F}" srcOrd="18" destOrd="0" presId="urn:microsoft.com/office/officeart/2008/layout/AscendingPictureAccentProcess"/>
    <dgm:cxn modelId="{81AE4666-BC47-B244-A3FD-AB6D2F7B3065}" type="presParOf" srcId="{D1CDC53B-7F54-B944-99E6-9B19B2F40D8F}" destId="{48FA622F-EED4-1240-BEBF-B352B3B14D7B}" srcOrd="0" destOrd="0" presId="urn:microsoft.com/office/officeart/2008/layout/AscendingPictureAccentProcess"/>
    <dgm:cxn modelId="{97FF3D9E-5B9A-D743-8B9A-B356486E817B}" type="presParOf" srcId="{DA0AE3C1-35A5-FF4F-B9FE-E831720A8731}" destId="{8511666D-8130-E341-888B-B2BA83B39048}" srcOrd="19" destOrd="0" presId="urn:microsoft.com/office/officeart/2008/layout/AscendingPictureAccentProcess"/>
    <dgm:cxn modelId="{0F3A976A-C41C-CD41-8E9F-2C20275AFA72}" type="presParOf" srcId="{DA0AE3C1-35A5-FF4F-B9FE-E831720A8731}" destId="{CD746D92-75B9-F147-BC8D-C5E732A2DEBD}" srcOrd="20" destOrd="0" presId="urn:microsoft.com/office/officeart/2008/layout/AscendingPictureAccentProcess"/>
    <dgm:cxn modelId="{4D853682-6C10-BB4C-87FC-8D993E62C43E}" type="presParOf" srcId="{CD746D92-75B9-F147-BC8D-C5E732A2DEBD}" destId="{A4636504-630D-0845-9573-35D1F16C476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Storage Architecture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5A659F04-C176-F74A-A989-D8CE441987C8}" type="presOf" srcId="{767AA601-F3C9-4773-A639-E69B4810AF38}" destId="{82FFF3A5-A186-4C46-A47D-5A17D9AD527E}" srcOrd="0" destOrd="0" presId="urn:microsoft.com/office/officeart/2005/8/layout/hierarchy3"/>
    <dgm:cxn modelId="{DBB1AB0C-6105-8142-B59A-E4B9A0946B70}" type="presOf" srcId="{9B37D8E3-F8AF-465B-BD20-01DFDF7D163F}" destId="{6184DEB5-9785-4DEE-A63C-AE006CFB77EB}" srcOrd="0" destOrd="0" presId="urn:microsoft.com/office/officeart/2005/8/layout/hierarchy3"/>
    <dgm:cxn modelId="{249A0820-1FA9-DE42-A49A-090CE016C233}" type="presOf" srcId="{767AA601-F3C9-4773-A639-E69B4810AF38}" destId="{E1E78658-4FA6-476A-8D4E-7CBF33AC27D7}" srcOrd="1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2083D045-FB44-A04C-A7AF-8165CE115177}" type="presParOf" srcId="{6184DEB5-9785-4DEE-A63C-AE006CFB77EB}" destId="{E6D3432D-1AF3-41AE-A2F2-B6A7B32C92A5}" srcOrd="0" destOrd="0" presId="urn:microsoft.com/office/officeart/2005/8/layout/hierarchy3"/>
    <dgm:cxn modelId="{42AD8092-C06C-244F-895C-D2178FCF252D}" type="presParOf" srcId="{E6D3432D-1AF3-41AE-A2F2-B6A7B32C92A5}" destId="{605812DB-706A-4EB2-94B7-B7F675DD62AE}" srcOrd="0" destOrd="0" presId="urn:microsoft.com/office/officeart/2005/8/layout/hierarchy3"/>
    <dgm:cxn modelId="{50DC79BC-C975-6D4E-B3A8-47AE19276776}" type="presParOf" srcId="{605812DB-706A-4EB2-94B7-B7F675DD62AE}" destId="{82FFF3A5-A186-4C46-A47D-5A17D9AD527E}" srcOrd="0" destOrd="0" presId="urn:microsoft.com/office/officeart/2005/8/layout/hierarchy3"/>
    <dgm:cxn modelId="{90A2E592-AE9C-B645-A3DB-ADE326EEE963}" type="presParOf" srcId="{605812DB-706A-4EB2-94B7-B7F675DD62AE}" destId="{E1E78658-4FA6-476A-8D4E-7CBF33AC27D7}" srcOrd="1" destOrd="0" presId="urn:microsoft.com/office/officeart/2005/8/layout/hierarchy3"/>
    <dgm:cxn modelId="{0C150681-16C3-E34D-A370-C9F433D6A434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5F67535-BC8A-4C8C-81EC-592C20C29F72}" type="doc">
      <dgm:prSet loTypeId="urn:microsoft.com/office/officeart/2005/8/layout/defaul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CE911DC9-B1DB-435C-B37B-D9A45BC36061}">
      <dgm:prSet/>
      <dgm:spPr/>
      <dgm:t>
        <a:bodyPr/>
        <a:lstStyle/>
        <a:p>
          <a:pPr rtl="0"/>
          <a:r>
            <a:rPr lang="en-US" b="1" dirty="0" smtClean="0"/>
            <a:t>Optical Storage</a:t>
          </a:r>
          <a:endParaRPr lang="en-US" b="1" dirty="0"/>
        </a:p>
      </dgm:t>
    </dgm:pt>
    <dgm:pt modelId="{B5E8B130-6E1B-44BF-B5A0-CE793A55D3C8}" type="parTrans" cxnId="{EBCD99F0-2544-41EA-8A51-0684956F4EBA}">
      <dgm:prSet/>
      <dgm:spPr/>
      <dgm:t>
        <a:bodyPr/>
        <a:lstStyle/>
        <a:p>
          <a:endParaRPr lang="en-US"/>
        </a:p>
      </dgm:t>
    </dgm:pt>
    <dgm:pt modelId="{AABF20C4-E016-444B-AAE2-A84FCD90FD8A}" type="sibTrans" cxnId="{EBCD99F0-2544-41EA-8A51-0684956F4EBA}">
      <dgm:prSet/>
      <dgm:spPr/>
      <dgm:t>
        <a:bodyPr/>
        <a:lstStyle/>
        <a:p>
          <a:endParaRPr lang="en-US"/>
        </a:p>
      </dgm:t>
    </dgm:pt>
    <dgm:pt modelId="{0B593478-2F38-4EF7-B7A9-039D842F01B5}">
      <dgm:prSet/>
      <dgm:spPr/>
      <dgm:t>
        <a:bodyPr/>
        <a:lstStyle/>
        <a:p>
          <a:pPr rtl="0"/>
          <a:r>
            <a:rPr lang="en-US" dirty="0" smtClean="0"/>
            <a:t>CD-ROM</a:t>
          </a:r>
          <a:endParaRPr lang="en-US" dirty="0"/>
        </a:p>
      </dgm:t>
    </dgm:pt>
    <dgm:pt modelId="{B28E1465-BBC8-441B-A31B-BFB9FF037928}" type="parTrans" cxnId="{5192670C-6734-4569-A9BC-3285FA04DAA8}">
      <dgm:prSet/>
      <dgm:spPr/>
      <dgm:t>
        <a:bodyPr/>
        <a:lstStyle/>
        <a:p>
          <a:endParaRPr lang="en-US"/>
        </a:p>
      </dgm:t>
    </dgm:pt>
    <dgm:pt modelId="{878EEAB3-A008-4552-BDC0-0D02BAA1D9D0}" type="sibTrans" cxnId="{5192670C-6734-4569-A9BC-3285FA04DAA8}">
      <dgm:prSet/>
      <dgm:spPr/>
      <dgm:t>
        <a:bodyPr/>
        <a:lstStyle/>
        <a:p>
          <a:endParaRPr lang="en-US"/>
        </a:p>
      </dgm:t>
    </dgm:pt>
    <dgm:pt modelId="{9D30FBB8-0425-4C65-A2BA-C852B56B31E5}">
      <dgm:prSet/>
      <dgm:spPr/>
      <dgm:t>
        <a:bodyPr/>
        <a:lstStyle/>
        <a:p>
          <a:pPr rtl="0"/>
          <a:r>
            <a:rPr lang="en-US" b="1" dirty="0" smtClean="0"/>
            <a:t>Solid-State Storage</a:t>
          </a:r>
          <a:endParaRPr lang="en-US" b="1" dirty="0"/>
        </a:p>
      </dgm:t>
    </dgm:pt>
    <dgm:pt modelId="{3F551A2C-BA18-42E3-9BF0-F7FA8F7DC6F5}" type="parTrans" cxnId="{738B205A-E451-4807-80AA-FC3FCD571002}">
      <dgm:prSet/>
      <dgm:spPr/>
      <dgm:t>
        <a:bodyPr/>
        <a:lstStyle/>
        <a:p>
          <a:endParaRPr lang="en-US"/>
        </a:p>
      </dgm:t>
    </dgm:pt>
    <dgm:pt modelId="{B019DD32-0482-41C4-8386-93C87032EEE8}" type="sibTrans" cxnId="{738B205A-E451-4807-80AA-FC3FCD571002}">
      <dgm:prSet/>
      <dgm:spPr/>
      <dgm:t>
        <a:bodyPr/>
        <a:lstStyle/>
        <a:p>
          <a:endParaRPr lang="en-US"/>
        </a:p>
      </dgm:t>
    </dgm:pt>
    <dgm:pt modelId="{5140D347-C546-4FA3-90E7-71A5D3D3BD1E}">
      <dgm:prSet/>
      <dgm:spPr/>
      <dgm:t>
        <a:bodyPr/>
        <a:lstStyle/>
        <a:p>
          <a:pPr rtl="0"/>
          <a:r>
            <a:rPr lang="en-US" dirty="0" smtClean="0"/>
            <a:t>USB Flash Drives</a:t>
          </a:r>
          <a:endParaRPr lang="en-US" dirty="0"/>
        </a:p>
      </dgm:t>
    </dgm:pt>
    <dgm:pt modelId="{B6915945-3EBC-4A7A-87F5-E5907C4E4C9C}" type="parTrans" cxnId="{6DF83354-2682-4AE8-9B21-F4062927F7CA}">
      <dgm:prSet/>
      <dgm:spPr/>
      <dgm:t>
        <a:bodyPr/>
        <a:lstStyle/>
        <a:p>
          <a:endParaRPr lang="en-US"/>
        </a:p>
      </dgm:t>
    </dgm:pt>
    <dgm:pt modelId="{AB9A38FA-CE65-47D9-B1E8-836C9AE7FF44}" type="sibTrans" cxnId="{6DF83354-2682-4AE8-9B21-F4062927F7CA}">
      <dgm:prSet/>
      <dgm:spPr/>
      <dgm:t>
        <a:bodyPr/>
        <a:lstStyle/>
        <a:p>
          <a:endParaRPr lang="en-US"/>
        </a:p>
      </dgm:t>
    </dgm:pt>
    <dgm:pt modelId="{BC5F159B-0B1D-4C93-927D-65714612DACF}">
      <dgm:prSet/>
      <dgm:spPr/>
      <dgm:t>
        <a:bodyPr/>
        <a:lstStyle/>
        <a:p>
          <a:pPr rtl="0"/>
          <a:r>
            <a:rPr lang="en-US" b="1" dirty="0" smtClean="0"/>
            <a:t>Magnetic Storage</a:t>
          </a:r>
          <a:endParaRPr lang="en-US" b="1" dirty="0"/>
        </a:p>
      </dgm:t>
    </dgm:pt>
    <dgm:pt modelId="{49A2AF09-8B04-4017-8EB6-0E9C4231F1B5}" type="parTrans" cxnId="{2A30B4CC-3AFD-4252-A6C8-906E80941F35}">
      <dgm:prSet/>
      <dgm:spPr/>
      <dgm:t>
        <a:bodyPr/>
        <a:lstStyle/>
        <a:p>
          <a:endParaRPr lang="en-US"/>
        </a:p>
      </dgm:t>
    </dgm:pt>
    <dgm:pt modelId="{AE10BC1D-CAB1-4D91-927C-56B5C6BEF698}" type="sibTrans" cxnId="{2A30B4CC-3AFD-4252-A6C8-906E80941F35}">
      <dgm:prSet/>
      <dgm:spPr/>
      <dgm:t>
        <a:bodyPr/>
        <a:lstStyle/>
        <a:p>
          <a:endParaRPr lang="en-US"/>
        </a:p>
      </dgm:t>
    </dgm:pt>
    <dgm:pt modelId="{DD549CE6-7A2E-4C67-841B-E16E606E0079}">
      <dgm:prSet/>
      <dgm:spPr/>
      <dgm:t>
        <a:bodyPr/>
        <a:lstStyle/>
        <a:p>
          <a:pPr rtl="0"/>
          <a:r>
            <a:rPr lang="en-US" dirty="0" smtClean="0"/>
            <a:t>Internal Hard Drives</a:t>
          </a:r>
          <a:endParaRPr lang="en-US" dirty="0"/>
        </a:p>
      </dgm:t>
    </dgm:pt>
    <dgm:pt modelId="{852CFAB2-CDB5-46A5-8222-F47AEE11F50D}" type="parTrans" cxnId="{DE59494B-3A0F-44DB-AF72-BF78BAF38727}">
      <dgm:prSet/>
      <dgm:spPr/>
      <dgm:t>
        <a:bodyPr/>
        <a:lstStyle/>
        <a:p>
          <a:endParaRPr lang="en-US"/>
        </a:p>
      </dgm:t>
    </dgm:pt>
    <dgm:pt modelId="{4B8CEE46-C696-45C5-A403-F89DCA7A3C66}" type="sibTrans" cxnId="{DE59494B-3A0F-44DB-AF72-BF78BAF38727}">
      <dgm:prSet/>
      <dgm:spPr/>
      <dgm:t>
        <a:bodyPr/>
        <a:lstStyle/>
        <a:p>
          <a:endParaRPr lang="en-US"/>
        </a:p>
      </dgm:t>
    </dgm:pt>
    <dgm:pt modelId="{A10F7731-BF7D-4BB2-B1CB-FE98E1CF34AA}">
      <dgm:prSet/>
      <dgm:spPr/>
      <dgm:t>
        <a:bodyPr/>
        <a:lstStyle/>
        <a:p>
          <a:pPr rtl="0"/>
          <a:r>
            <a:rPr lang="en-US" dirty="0" smtClean="0"/>
            <a:t>External Hard Drives</a:t>
          </a:r>
          <a:endParaRPr lang="en-US" dirty="0"/>
        </a:p>
      </dgm:t>
    </dgm:pt>
    <dgm:pt modelId="{6300D343-E187-420B-A1CC-F97D4AA4471E}" type="parTrans" cxnId="{CEBCBDFE-4552-4ACC-936F-2DC4FEC034B6}">
      <dgm:prSet/>
      <dgm:spPr/>
      <dgm:t>
        <a:bodyPr/>
        <a:lstStyle/>
        <a:p>
          <a:endParaRPr lang="en-US"/>
        </a:p>
      </dgm:t>
    </dgm:pt>
    <dgm:pt modelId="{DB35AB57-D144-426E-95ED-DED764E2A5AE}" type="sibTrans" cxnId="{CEBCBDFE-4552-4ACC-936F-2DC4FEC034B6}">
      <dgm:prSet/>
      <dgm:spPr/>
      <dgm:t>
        <a:bodyPr/>
        <a:lstStyle/>
        <a:p>
          <a:endParaRPr lang="en-US"/>
        </a:p>
      </dgm:t>
    </dgm:pt>
    <dgm:pt modelId="{91FFD0DB-2758-4474-915D-907AEA2DCCC8}">
      <dgm:prSet/>
      <dgm:spPr/>
      <dgm:t>
        <a:bodyPr/>
        <a:lstStyle/>
        <a:p>
          <a:pPr rtl="0"/>
          <a:r>
            <a:rPr lang="en-US" b="1" dirty="0" smtClean="0"/>
            <a:t>Networked Storage</a:t>
          </a:r>
          <a:endParaRPr lang="en-US" b="1" dirty="0"/>
        </a:p>
      </dgm:t>
    </dgm:pt>
    <dgm:pt modelId="{7AB7C487-DBEF-4AD9-900B-D11990C4DE9F}" type="parTrans" cxnId="{EFAFFD19-1493-4FF0-B349-813960DAD45F}">
      <dgm:prSet/>
      <dgm:spPr/>
      <dgm:t>
        <a:bodyPr/>
        <a:lstStyle/>
        <a:p>
          <a:endParaRPr lang="en-US"/>
        </a:p>
      </dgm:t>
    </dgm:pt>
    <dgm:pt modelId="{50CE9243-37B5-48DD-A57A-04FF8FEBA39B}" type="sibTrans" cxnId="{EFAFFD19-1493-4FF0-B349-813960DAD45F}">
      <dgm:prSet/>
      <dgm:spPr/>
      <dgm:t>
        <a:bodyPr/>
        <a:lstStyle/>
        <a:p>
          <a:endParaRPr lang="en-US"/>
        </a:p>
      </dgm:t>
    </dgm:pt>
    <dgm:pt modelId="{D79D625D-0E8F-4CC5-99A3-5560C2ED4F00}">
      <dgm:prSet/>
      <dgm:spPr/>
      <dgm:t>
        <a:bodyPr/>
        <a:lstStyle/>
        <a:p>
          <a:pPr rtl="0"/>
          <a:r>
            <a:rPr lang="en-US" dirty="0" smtClean="0"/>
            <a:t>Server and Web Storage</a:t>
          </a:r>
          <a:endParaRPr lang="en-US" dirty="0"/>
        </a:p>
      </dgm:t>
    </dgm:pt>
    <dgm:pt modelId="{1E55AE5D-BC9E-44C5-BBCB-624076339175}" type="parTrans" cxnId="{99A1173A-7631-4C91-90E1-40EB048A4155}">
      <dgm:prSet/>
      <dgm:spPr/>
      <dgm:t>
        <a:bodyPr/>
        <a:lstStyle/>
        <a:p>
          <a:endParaRPr lang="en-US"/>
        </a:p>
      </dgm:t>
    </dgm:pt>
    <dgm:pt modelId="{5E6E3ADC-AFE8-4B94-B461-4BDBBD277F81}" type="sibTrans" cxnId="{99A1173A-7631-4C91-90E1-40EB048A4155}">
      <dgm:prSet/>
      <dgm:spPr/>
      <dgm:t>
        <a:bodyPr/>
        <a:lstStyle/>
        <a:p>
          <a:endParaRPr lang="en-US"/>
        </a:p>
      </dgm:t>
    </dgm:pt>
    <dgm:pt modelId="{F695C0CF-0CF0-499B-971B-85AE1A8E76E8}">
      <dgm:prSet/>
      <dgm:spPr/>
      <dgm:t>
        <a:bodyPr/>
        <a:lstStyle/>
        <a:p>
          <a:pPr rtl="0"/>
          <a:r>
            <a:rPr lang="en-US" dirty="0" smtClean="0"/>
            <a:t>Managed Networked Storage</a:t>
          </a:r>
          <a:endParaRPr lang="en-US" dirty="0"/>
        </a:p>
      </dgm:t>
    </dgm:pt>
    <dgm:pt modelId="{6FC6CF49-EC72-41F2-B6A3-B60A6EF544A9}" type="parTrans" cxnId="{79F3E277-D19A-4759-9E79-18F57473DF81}">
      <dgm:prSet/>
      <dgm:spPr/>
      <dgm:t>
        <a:bodyPr/>
        <a:lstStyle/>
        <a:p>
          <a:endParaRPr lang="en-US"/>
        </a:p>
      </dgm:t>
    </dgm:pt>
    <dgm:pt modelId="{7A717964-EEFC-4519-BC74-4E7047FB40BF}" type="sibTrans" cxnId="{79F3E277-D19A-4759-9E79-18F57473DF81}">
      <dgm:prSet/>
      <dgm:spPr/>
      <dgm:t>
        <a:bodyPr/>
        <a:lstStyle/>
        <a:p>
          <a:endParaRPr lang="en-US"/>
        </a:p>
      </dgm:t>
    </dgm:pt>
    <dgm:pt modelId="{A26909A8-AC77-45CA-BF46-707021A5DA09}">
      <dgm:prSet/>
      <dgm:spPr/>
      <dgm:t>
        <a:bodyPr/>
        <a:lstStyle/>
        <a:p>
          <a:pPr rtl="0"/>
          <a:r>
            <a:rPr lang="en-US" dirty="0" smtClean="0"/>
            <a:t>“Cloud Storage”</a:t>
          </a:r>
          <a:endParaRPr lang="en-US" dirty="0"/>
        </a:p>
      </dgm:t>
    </dgm:pt>
    <dgm:pt modelId="{AAF6D3ED-4AE8-4509-8060-CC8BD3E2085D}" type="parTrans" cxnId="{A8E9F518-5190-4C76-ACDD-65C6E968DA83}">
      <dgm:prSet/>
      <dgm:spPr/>
      <dgm:t>
        <a:bodyPr/>
        <a:lstStyle/>
        <a:p>
          <a:endParaRPr lang="en-US"/>
        </a:p>
      </dgm:t>
    </dgm:pt>
    <dgm:pt modelId="{0A6C5A6F-564A-417C-9D2E-484640EB8BCF}" type="sibTrans" cxnId="{A8E9F518-5190-4C76-ACDD-65C6E968DA83}">
      <dgm:prSet/>
      <dgm:spPr/>
      <dgm:t>
        <a:bodyPr/>
        <a:lstStyle/>
        <a:p>
          <a:endParaRPr lang="en-US"/>
        </a:p>
      </dgm:t>
    </dgm:pt>
    <dgm:pt modelId="{65431C5E-393C-45B1-8EAE-DC35E0430CE2}">
      <dgm:prSet/>
      <dgm:spPr/>
      <dgm:t>
        <a:bodyPr/>
        <a:lstStyle/>
        <a:p>
          <a:pPr rtl="0"/>
          <a:r>
            <a:rPr lang="en-US" dirty="0" smtClean="0"/>
            <a:t>DVD-ROM</a:t>
          </a:r>
          <a:endParaRPr lang="en-US" dirty="0"/>
        </a:p>
      </dgm:t>
    </dgm:pt>
    <dgm:pt modelId="{92A1BD17-A36E-4603-A3DA-E4B7A74B626F}" type="parTrans" cxnId="{332F984D-501F-4CA8-B0A7-887C11ED6475}">
      <dgm:prSet/>
      <dgm:spPr/>
      <dgm:t>
        <a:bodyPr/>
        <a:lstStyle/>
        <a:p>
          <a:endParaRPr lang="en-US"/>
        </a:p>
      </dgm:t>
    </dgm:pt>
    <dgm:pt modelId="{D3D7DE42-17E3-4CD8-8AB5-431438FA9C06}" type="sibTrans" cxnId="{332F984D-501F-4CA8-B0A7-887C11ED6475}">
      <dgm:prSet/>
      <dgm:spPr/>
      <dgm:t>
        <a:bodyPr/>
        <a:lstStyle/>
        <a:p>
          <a:endParaRPr lang="en-US"/>
        </a:p>
      </dgm:t>
    </dgm:pt>
    <dgm:pt modelId="{F056324E-115A-46DA-B2B9-9717E9AD4504}">
      <dgm:prSet/>
      <dgm:spPr/>
      <dgm:t>
        <a:bodyPr/>
        <a:lstStyle/>
        <a:p>
          <a:pPr rtl="0"/>
          <a:r>
            <a:rPr lang="en-US" dirty="0" smtClean="0"/>
            <a:t>Blu-ray Discs</a:t>
          </a:r>
          <a:endParaRPr lang="en-US" dirty="0"/>
        </a:p>
      </dgm:t>
    </dgm:pt>
    <dgm:pt modelId="{7030021D-651C-4971-9DB7-2E9E4AF67226}" type="parTrans" cxnId="{A5D984DF-7748-4579-B9C8-1671D497C4C9}">
      <dgm:prSet/>
      <dgm:spPr/>
      <dgm:t>
        <a:bodyPr/>
        <a:lstStyle/>
        <a:p>
          <a:endParaRPr lang="en-US"/>
        </a:p>
      </dgm:t>
    </dgm:pt>
    <dgm:pt modelId="{065EE5EB-E6DE-484D-931F-2871815FEFF1}" type="sibTrans" cxnId="{A5D984DF-7748-4579-B9C8-1671D497C4C9}">
      <dgm:prSet/>
      <dgm:spPr/>
      <dgm:t>
        <a:bodyPr/>
        <a:lstStyle/>
        <a:p>
          <a:endParaRPr lang="en-US"/>
        </a:p>
      </dgm:t>
    </dgm:pt>
    <dgm:pt modelId="{875CE3D4-F043-4B47-92ED-65451019DC1D}">
      <dgm:prSet/>
      <dgm:spPr/>
      <dgm:t>
        <a:bodyPr/>
        <a:lstStyle/>
        <a:p>
          <a:pPr rtl="0"/>
          <a:r>
            <a:rPr lang="en-US" dirty="0" smtClean="0"/>
            <a:t>Memory Cards</a:t>
          </a:r>
          <a:endParaRPr lang="en-US" dirty="0"/>
        </a:p>
      </dgm:t>
    </dgm:pt>
    <dgm:pt modelId="{7A74AEF5-A974-45DC-8A0E-24BCF74B313F}" type="parTrans" cxnId="{7300C9C6-7692-4ED0-9D69-0FA3AF42F45A}">
      <dgm:prSet/>
      <dgm:spPr/>
      <dgm:t>
        <a:bodyPr/>
        <a:lstStyle/>
        <a:p>
          <a:endParaRPr lang="en-US"/>
        </a:p>
      </dgm:t>
    </dgm:pt>
    <dgm:pt modelId="{D2CE0D9D-C015-46C3-9039-3582E4E7E57A}" type="sibTrans" cxnId="{7300C9C6-7692-4ED0-9D69-0FA3AF42F45A}">
      <dgm:prSet/>
      <dgm:spPr/>
      <dgm:t>
        <a:bodyPr/>
        <a:lstStyle/>
        <a:p>
          <a:endParaRPr lang="en-US"/>
        </a:p>
      </dgm:t>
    </dgm:pt>
    <dgm:pt modelId="{41FBEA80-5041-4A16-9479-FEC7CA236F99}">
      <dgm:prSet/>
      <dgm:spPr/>
      <dgm:t>
        <a:bodyPr/>
        <a:lstStyle/>
        <a:p>
          <a:pPr rtl="0"/>
          <a:r>
            <a:rPr lang="en-US" dirty="0" smtClean="0"/>
            <a:t>“Internal Device Storage”</a:t>
          </a:r>
          <a:endParaRPr lang="en-US" dirty="0"/>
        </a:p>
      </dgm:t>
    </dgm:pt>
    <dgm:pt modelId="{51AC08FA-308B-46B0-9C03-2174E5292253}" type="parTrans" cxnId="{0EF0E805-FD33-44FA-9A9D-AF9B7F053366}">
      <dgm:prSet/>
      <dgm:spPr/>
      <dgm:t>
        <a:bodyPr/>
        <a:lstStyle/>
        <a:p>
          <a:endParaRPr lang="en-US"/>
        </a:p>
      </dgm:t>
    </dgm:pt>
    <dgm:pt modelId="{19C62F62-058D-4EB8-9EC3-C57395A2755A}" type="sibTrans" cxnId="{0EF0E805-FD33-44FA-9A9D-AF9B7F053366}">
      <dgm:prSet/>
      <dgm:spPr/>
      <dgm:t>
        <a:bodyPr/>
        <a:lstStyle/>
        <a:p>
          <a:endParaRPr lang="en-US"/>
        </a:p>
      </dgm:t>
    </dgm:pt>
    <dgm:pt modelId="{6A02F2AA-331C-49A9-B9CB-FA0CF5207A92}">
      <dgm:prSet/>
      <dgm:spPr/>
      <dgm:t>
        <a:bodyPr/>
        <a:lstStyle/>
        <a:p>
          <a:pPr rtl="0"/>
          <a:r>
            <a:rPr lang="en-US" dirty="0" smtClean="0"/>
            <a:t>Tape Drives</a:t>
          </a:r>
          <a:endParaRPr lang="en-US" dirty="0"/>
        </a:p>
      </dgm:t>
    </dgm:pt>
    <dgm:pt modelId="{6BCD9E23-1604-42F6-8A80-4658C2B02390}" type="parTrans" cxnId="{67D0231C-BF76-43C5-80A6-05AB18B93F30}">
      <dgm:prSet/>
      <dgm:spPr/>
      <dgm:t>
        <a:bodyPr/>
        <a:lstStyle/>
        <a:p>
          <a:endParaRPr lang="en-US"/>
        </a:p>
      </dgm:t>
    </dgm:pt>
    <dgm:pt modelId="{FECFEFFE-A8FE-4FA9-9CE6-024B0F413CB6}" type="sibTrans" cxnId="{67D0231C-BF76-43C5-80A6-05AB18B93F30}">
      <dgm:prSet/>
      <dgm:spPr/>
      <dgm:t>
        <a:bodyPr/>
        <a:lstStyle/>
        <a:p>
          <a:endParaRPr lang="en-US"/>
        </a:p>
      </dgm:t>
    </dgm:pt>
    <dgm:pt modelId="{AA5CA899-6A85-544A-A40E-7AB2FE26EF16}">
      <dgm:prSet/>
      <dgm:spPr/>
      <dgm:t>
        <a:bodyPr/>
        <a:lstStyle/>
        <a:p>
          <a:pPr rtl="0"/>
          <a:r>
            <a:rPr lang="en-US" dirty="0" smtClean="0"/>
            <a:t>Tape Libraries</a:t>
          </a:r>
          <a:endParaRPr lang="en-US" dirty="0"/>
        </a:p>
      </dgm:t>
    </dgm:pt>
    <dgm:pt modelId="{D283773E-7A7F-9E4F-81D9-AFF30FC84E2F}" type="parTrans" cxnId="{611F872B-1136-D149-8557-7219FA8E8B51}">
      <dgm:prSet/>
      <dgm:spPr/>
      <dgm:t>
        <a:bodyPr/>
        <a:lstStyle/>
        <a:p>
          <a:endParaRPr lang="en-US"/>
        </a:p>
      </dgm:t>
    </dgm:pt>
    <dgm:pt modelId="{25644D97-1833-AE46-8049-31DB37A68F0F}" type="sibTrans" cxnId="{611F872B-1136-D149-8557-7219FA8E8B51}">
      <dgm:prSet/>
      <dgm:spPr/>
      <dgm:t>
        <a:bodyPr/>
        <a:lstStyle/>
        <a:p>
          <a:endParaRPr lang="en-US"/>
        </a:p>
      </dgm:t>
    </dgm:pt>
    <dgm:pt modelId="{03A88E3F-F148-40E5-842A-776D6CBE125B}" type="pres">
      <dgm:prSet presAssocID="{25F67535-BC8A-4C8C-81EC-592C20C29F7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513CF2-4173-4F60-985D-ABA1D8F6FA77}" type="pres">
      <dgm:prSet presAssocID="{CE911DC9-B1DB-435C-B37B-D9A45BC3606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689B54-527E-495E-8619-00703676484D}" type="pres">
      <dgm:prSet presAssocID="{AABF20C4-E016-444B-AAE2-A84FCD90FD8A}" presName="sibTrans" presStyleCnt="0"/>
      <dgm:spPr/>
    </dgm:pt>
    <dgm:pt modelId="{AAFB2E96-27A4-4505-B38A-F98149B10799}" type="pres">
      <dgm:prSet presAssocID="{9D30FBB8-0425-4C65-A2BA-C852B56B31E5}" presName="node" presStyleLbl="node1" presStyleIdx="1" presStyleCnt="4" custScaleX="107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1BA1F-2272-446F-9BD9-B183189F19B9}" type="pres">
      <dgm:prSet presAssocID="{B019DD32-0482-41C4-8386-93C87032EEE8}" presName="sibTrans" presStyleCnt="0"/>
      <dgm:spPr/>
    </dgm:pt>
    <dgm:pt modelId="{8F40942D-708A-45A3-98C2-0575E183C2AC}" type="pres">
      <dgm:prSet presAssocID="{BC5F159B-0B1D-4C93-927D-65714612DACF}" presName="node" presStyleLbl="node1" presStyleIdx="2" presStyleCnt="4" custLinFactNeighborX="-373" custLinFactNeighborY="-92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C0CB6F-9346-4782-8545-5910B6F95CDE}" type="pres">
      <dgm:prSet presAssocID="{AE10BC1D-CAB1-4D91-927C-56B5C6BEF698}" presName="sibTrans" presStyleCnt="0"/>
      <dgm:spPr/>
    </dgm:pt>
    <dgm:pt modelId="{6286BC48-ED9A-4565-9820-E74878E6E06E}" type="pres">
      <dgm:prSet presAssocID="{91FFD0DB-2758-4474-915D-907AEA2DCCC8}" presName="node" presStyleLbl="node1" presStyleIdx="3" presStyleCnt="4" custScaleX="107606" custLinFactNeighborX="-373" custLinFactNeighborY="-92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2670C-6734-4569-A9BC-3285FA04DAA8}" srcId="{CE911DC9-B1DB-435C-B37B-D9A45BC36061}" destId="{0B593478-2F38-4EF7-B7A9-039D842F01B5}" srcOrd="0" destOrd="0" parTransId="{B28E1465-BBC8-441B-A31B-BFB9FF037928}" sibTransId="{878EEAB3-A008-4552-BDC0-0D02BAA1D9D0}"/>
    <dgm:cxn modelId="{2A30B4CC-3AFD-4252-A6C8-906E80941F35}" srcId="{25F67535-BC8A-4C8C-81EC-592C20C29F72}" destId="{BC5F159B-0B1D-4C93-927D-65714612DACF}" srcOrd="2" destOrd="0" parTransId="{49A2AF09-8B04-4017-8EB6-0E9C4231F1B5}" sibTransId="{AE10BC1D-CAB1-4D91-927C-56B5C6BEF698}"/>
    <dgm:cxn modelId="{2231E4BD-50C8-C54B-9908-B3F49FA0363B}" type="presOf" srcId="{F695C0CF-0CF0-499B-971B-85AE1A8E76E8}" destId="{6286BC48-ED9A-4565-9820-E74878E6E06E}" srcOrd="0" destOrd="2" presId="urn:microsoft.com/office/officeart/2005/8/layout/default"/>
    <dgm:cxn modelId="{0EF0E805-FD33-44FA-9A9D-AF9B7F053366}" srcId="{9D30FBB8-0425-4C65-A2BA-C852B56B31E5}" destId="{41FBEA80-5041-4A16-9479-FEC7CA236F99}" srcOrd="2" destOrd="0" parTransId="{51AC08FA-308B-46B0-9C03-2174E5292253}" sibTransId="{19C62F62-058D-4EB8-9EC3-C57395A2755A}"/>
    <dgm:cxn modelId="{E9DD95CE-DE24-8C46-952F-8FABF28FF84C}" type="presOf" srcId="{BC5F159B-0B1D-4C93-927D-65714612DACF}" destId="{8F40942D-708A-45A3-98C2-0575E183C2AC}" srcOrd="0" destOrd="0" presId="urn:microsoft.com/office/officeart/2005/8/layout/default"/>
    <dgm:cxn modelId="{FB38BB8C-077C-884D-BDE0-5E87E2739518}" type="presOf" srcId="{F056324E-115A-46DA-B2B9-9717E9AD4504}" destId="{FC513CF2-4173-4F60-985D-ABA1D8F6FA77}" srcOrd="0" destOrd="3" presId="urn:microsoft.com/office/officeart/2005/8/layout/default"/>
    <dgm:cxn modelId="{1477C424-1AEF-7F46-AD45-4AD6116995EB}" type="presOf" srcId="{6A02F2AA-331C-49A9-B9CB-FA0CF5207A92}" destId="{8F40942D-708A-45A3-98C2-0575E183C2AC}" srcOrd="0" destOrd="3" presId="urn:microsoft.com/office/officeart/2005/8/layout/default"/>
    <dgm:cxn modelId="{C61B816A-EEF7-8C40-95F8-71296FB767DE}" type="presOf" srcId="{AA5CA899-6A85-544A-A40E-7AB2FE26EF16}" destId="{6286BC48-ED9A-4565-9820-E74878E6E06E}" srcOrd="0" destOrd="4" presId="urn:microsoft.com/office/officeart/2005/8/layout/default"/>
    <dgm:cxn modelId="{738B205A-E451-4807-80AA-FC3FCD571002}" srcId="{25F67535-BC8A-4C8C-81EC-592C20C29F72}" destId="{9D30FBB8-0425-4C65-A2BA-C852B56B31E5}" srcOrd="1" destOrd="0" parTransId="{3F551A2C-BA18-42E3-9BF0-F7FA8F7DC6F5}" sibTransId="{B019DD32-0482-41C4-8386-93C87032EEE8}"/>
    <dgm:cxn modelId="{67B91733-BFDA-0244-99C2-D7F542E12425}" type="presOf" srcId="{DD549CE6-7A2E-4C67-841B-E16E606E0079}" destId="{8F40942D-708A-45A3-98C2-0575E183C2AC}" srcOrd="0" destOrd="1" presId="urn:microsoft.com/office/officeart/2005/8/layout/default"/>
    <dgm:cxn modelId="{67D0231C-BF76-43C5-80A6-05AB18B93F30}" srcId="{BC5F159B-0B1D-4C93-927D-65714612DACF}" destId="{6A02F2AA-331C-49A9-B9CB-FA0CF5207A92}" srcOrd="2" destOrd="0" parTransId="{6BCD9E23-1604-42F6-8A80-4658C2B02390}" sibTransId="{FECFEFFE-A8FE-4FA9-9CE6-024B0F413CB6}"/>
    <dgm:cxn modelId="{8CDABCCD-25A2-EB42-8894-64CF75801486}" type="presOf" srcId="{91FFD0DB-2758-4474-915D-907AEA2DCCC8}" destId="{6286BC48-ED9A-4565-9820-E74878E6E06E}" srcOrd="0" destOrd="0" presId="urn:microsoft.com/office/officeart/2005/8/layout/default"/>
    <dgm:cxn modelId="{CEBCBDFE-4552-4ACC-936F-2DC4FEC034B6}" srcId="{BC5F159B-0B1D-4C93-927D-65714612DACF}" destId="{A10F7731-BF7D-4BB2-B1CB-FE98E1CF34AA}" srcOrd="1" destOrd="0" parTransId="{6300D343-E187-420B-A1CC-F97D4AA4471E}" sibTransId="{DB35AB57-D144-426E-95ED-DED764E2A5AE}"/>
    <dgm:cxn modelId="{74340E75-BC6B-BC49-AA92-2D22F4040CFE}" type="presOf" srcId="{A26909A8-AC77-45CA-BF46-707021A5DA09}" destId="{6286BC48-ED9A-4565-9820-E74878E6E06E}" srcOrd="0" destOrd="3" presId="urn:microsoft.com/office/officeart/2005/8/layout/default"/>
    <dgm:cxn modelId="{DE59494B-3A0F-44DB-AF72-BF78BAF38727}" srcId="{BC5F159B-0B1D-4C93-927D-65714612DACF}" destId="{DD549CE6-7A2E-4C67-841B-E16E606E0079}" srcOrd="0" destOrd="0" parTransId="{852CFAB2-CDB5-46A5-8222-F47AEE11F50D}" sibTransId="{4B8CEE46-C696-45C5-A403-F89DCA7A3C66}"/>
    <dgm:cxn modelId="{79F3E277-D19A-4759-9E79-18F57473DF81}" srcId="{91FFD0DB-2758-4474-915D-907AEA2DCCC8}" destId="{F695C0CF-0CF0-499B-971B-85AE1A8E76E8}" srcOrd="1" destOrd="0" parTransId="{6FC6CF49-EC72-41F2-B6A3-B60A6EF544A9}" sibTransId="{7A717964-EEFC-4519-BC74-4E7047FB40BF}"/>
    <dgm:cxn modelId="{6DF83354-2682-4AE8-9B21-F4062927F7CA}" srcId="{9D30FBB8-0425-4C65-A2BA-C852B56B31E5}" destId="{5140D347-C546-4FA3-90E7-71A5D3D3BD1E}" srcOrd="0" destOrd="0" parTransId="{B6915945-3EBC-4A7A-87F5-E5907C4E4C9C}" sibTransId="{AB9A38FA-CE65-47D9-B1E8-836C9AE7FF44}"/>
    <dgm:cxn modelId="{A5D984DF-7748-4579-B9C8-1671D497C4C9}" srcId="{CE911DC9-B1DB-435C-B37B-D9A45BC36061}" destId="{F056324E-115A-46DA-B2B9-9717E9AD4504}" srcOrd="2" destOrd="0" parTransId="{7030021D-651C-4971-9DB7-2E9E4AF67226}" sibTransId="{065EE5EB-E6DE-484D-931F-2871815FEFF1}"/>
    <dgm:cxn modelId="{5BC06C1B-D1DA-B04A-86E4-3A4FFBB20F93}" type="presOf" srcId="{0B593478-2F38-4EF7-B7A9-039D842F01B5}" destId="{FC513CF2-4173-4F60-985D-ABA1D8F6FA77}" srcOrd="0" destOrd="1" presId="urn:microsoft.com/office/officeart/2005/8/layout/default"/>
    <dgm:cxn modelId="{611F872B-1136-D149-8557-7219FA8E8B51}" srcId="{91FFD0DB-2758-4474-915D-907AEA2DCCC8}" destId="{AA5CA899-6A85-544A-A40E-7AB2FE26EF16}" srcOrd="3" destOrd="0" parTransId="{D283773E-7A7F-9E4F-81D9-AFF30FC84E2F}" sibTransId="{25644D97-1833-AE46-8049-31DB37A68F0F}"/>
    <dgm:cxn modelId="{7F35F114-CDB2-D041-B015-EE0F69398287}" type="presOf" srcId="{5140D347-C546-4FA3-90E7-71A5D3D3BD1E}" destId="{AAFB2E96-27A4-4505-B38A-F98149B10799}" srcOrd="0" destOrd="1" presId="urn:microsoft.com/office/officeart/2005/8/layout/default"/>
    <dgm:cxn modelId="{A8E9F518-5190-4C76-ACDD-65C6E968DA83}" srcId="{91FFD0DB-2758-4474-915D-907AEA2DCCC8}" destId="{A26909A8-AC77-45CA-BF46-707021A5DA09}" srcOrd="2" destOrd="0" parTransId="{AAF6D3ED-4AE8-4509-8060-CC8BD3E2085D}" sibTransId="{0A6C5A6F-564A-417C-9D2E-484640EB8BCF}"/>
    <dgm:cxn modelId="{67F5A8F8-3A5A-7749-B341-318673E0BF50}" type="presOf" srcId="{25F67535-BC8A-4C8C-81EC-592C20C29F72}" destId="{03A88E3F-F148-40E5-842A-776D6CBE125B}" srcOrd="0" destOrd="0" presId="urn:microsoft.com/office/officeart/2005/8/layout/default"/>
    <dgm:cxn modelId="{332F984D-501F-4CA8-B0A7-887C11ED6475}" srcId="{CE911DC9-B1DB-435C-B37B-D9A45BC36061}" destId="{65431C5E-393C-45B1-8EAE-DC35E0430CE2}" srcOrd="1" destOrd="0" parTransId="{92A1BD17-A36E-4603-A3DA-E4B7A74B626F}" sibTransId="{D3D7DE42-17E3-4CD8-8AB5-431438FA9C06}"/>
    <dgm:cxn modelId="{1871FFE9-A8AD-EF42-A6D2-53392F89A926}" type="presOf" srcId="{9D30FBB8-0425-4C65-A2BA-C852B56B31E5}" destId="{AAFB2E96-27A4-4505-B38A-F98149B10799}" srcOrd="0" destOrd="0" presId="urn:microsoft.com/office/officeart/2005/8/layout/default"/>
    <dgm:cxn modelId="{EFAFFD19-1493-4FF0-B349-813960DAD45F}" srcId="{25F67535-BC8A-4C8C-81EC-592C20C29F72}" destId="{91FFD0DB-2758-4474-915D-907AEA2DCCC8}" srcOrd="3" destOrd="0" parTransId="{7AB7C487-DBEF-4AD9-900B-D11990C4DE9F}" sibTransId="{50CE9243-37B5-48DD-A57A-04FF8FEBA39B}"/>
    <dgm:cxn modelId="{A8595A4D-9EE8-2549-A630-55B5F60198C1}" type="presOf" srcId="{A10F7731-BF7D-4BB2-B1CB-FE98E1CF34AA}" destId="{8F40942D-708A-45A3-98C2-0575E183C2AC}" srcOrd="0" destOrd="2" presId="urn:microsoft.com/office/officeart/2005/8/layout/default"/>
    <dgm:cxn modelId="{28002374-4282-E345-AD68-9759C6D80956}" type="presOf" srcId="{65431C5E-393C-45B1-8EAE-DC35E0430CE2}" destId="{FC513CF2-4173-4F60-985D-ABA1D8F6FA77}" srcOrd="0" destOrd="2" presId="urn:microsoft.com/office/officeart/2005/8/layout/default"/>
    <dgm:cxn modelId="{A84C3669-048C-1044-AB0D-BA3A627E32B5}" type="presOf" srcId="{875CE3D4-F043-4B47-92ED-65451019DC1D}" destId="{AAFB2E96-27A4-4505-B38A-F98149B10799}" srcOrd="0" destOrd="2" presId="urn:microsoft.com/office/officeart/2005/8/layout/default"/>
    <dgm:cxn modelId="{99A1173A-7631-4C91-90E1-40EB048A4155}" srcId="{91FFD0DB-2758-4474-915D-907AEA2DCCC8}" destId="{D79D625D-0E8F-4CC5-99A3-5560C2ED4F00}" srcOrd="0" destOrd="0" parTransId="{1E55AE5D-BC9E-44C5-BBCB-624076339175}" sibTransId="{5E6E3ADC-AFE8-4B94-B461-4BDBBD277F81}"/>
    <dgm:cxn modelId="{EBCD99F0-2544-41EA-8A51-0684956F4EBA}" srcId="{25F67535-BC8A-4C8C-81EC-592C20C29F72}" destId="{CE911DC9-B1DB-435C-B37B-D9A45BC36061}" srcOrd="0" destOrd="0" parTransId="{B5E8B130-6E1B-44BF-B5A0-CE793A55D3C8}" sibTransId="{AABF20C4-E016-444B-AAE2-A84FCD90FD8A}"/>
    <dgm:cxn modelId="{ECA92850-6AF1-7346-AF26-A0BD0D22A5D3}" type="presOf" srcId="{41FBEA80-5041-4A16-9479-FEC7CA236F99}" destId="{AAFB2E96-27A4-4505-B38A-F98149B10799}" srcOrd="0" destOrd="3" presId="urn:microsoft.com/office/officeart/2005/8/layout/default"/>
    <dgm:cxn modelId="{7300C9C6-7692-4ED0-9D69-0FA3AF42F45A}" srcId="{9D30FBB8-0425-4C65-A2BA-C852B56B31E5}" destId="{875CE3D4-F043-4B47-92ED-65451019DC1D}" srcOrd="1" destOrd="0" parTransId="{7A74AEF5-A974-45DC-8A0E-24BCF74B313F}" sibTransId="{D2CE0D9D-C015-46C3-9039-3582E4E7E57A}"/>
    <dgm:cxn modelId="{741BCA68-DF5C-9247-9E05-BBAA98FEC773}" type="presOf" srcId="{CE911DC9-B1DB-435C-B37B-D9A45BC36061}" destId="{FC513CF2-4173-4F60-985D-ABA1D8F6FA77}" srcOrd="0" destOrd="0" presId="urn:microsoft.com/office/officeart/2005/8/layout/default"/>
    <dgm:cxn modelId="{63B4CB85-B962-6549-8CAE-3FFB09012446}" type="presOf" srcId="{D79D625D-0E8F-4CC5-99A3-5560C2ED4F00}" destId="{6286BC48-ED9A-4565-9820-E74878E6E06E}" srcOrd="0" destOrd="1" presId="urn:microsoft.com/office/officeart/2005/8/layout/default"/>
    <dgm:cxn modelId="{0D4B23E8-3ACA-E544-860B-F1F1B3E2A878}" type="presParOf" srcId="{03A88E3F-F148-40E5-842A-776D6CBE125B}" destId="{FC513CF2-4173-4F60-985D-ABA1D8F6FA77}" srcOrd="0" destOrd="0" presId="urn:microsoft.com/office/officeart/2005/8/layout/default"/>
    <dgm:cxn modelId="{28F8D2CB-CB4F-054C-B0B5-121734257967}" type="presParOf" srcId="{03A88E3F-F148-40E5-842A-776D6CBE125B}" destId="{15689B54-527E-495E-8619-00703676484D}" srcOrd="1" destOrd="0" presId="urn:microsoft.com/office/officeart/2005/8/layout/default"/>
    <dgm:cxn modelId="{DAAB9454-F4D1-1345-9A0C-AF3D33900B46}" type="presParOf" srcId="{03A88E3F-F148-40E5-842A-776D6CBE125B}" destId="{AAFB2E96-27A4-4505-B38A-F98149B10799}" srcOrd="2" destOrd="0" presId="urn:microsoft.com/office/officeart/2005/8/layout/default"/>
    <dgm:cxn modelId="{3F89E6BF-11CF-0A4F-86A9-ED90FE347BBE}" type="presParOf" srcId="{03A88E3F-F148-40E5-842A-776D6CBE125B}" destId="{A181BA1F-2272-446F-9BD9-B183189F19B9}" srcOrd="3" destOrd="0" presId="urn:microsoft.com/office/officeart/2005/8/layout/default"/>
    <dgm:cxn modelId="{BE08DE11-5EBF-DD44-8315-5991AF659E5D}" type="presParOf" srcId="{03A88E3F-F148-40E5-842A-776D6CBE125B}" destId="{8F40942D-708A-45A3-98C2-0575E183C2AC}" srcOrd="4" destOrd="0" presId="urn:microsoft.com/office/officeart/2005/8/layout/default"/>
    <dgm:cxn modelId="{FF2DD8AF-B92A-6B46-9CB1-236B965C73DE}" type="presParOf" srcId="{03A88E3F-F148-40E5-842A-776D6CBE125B}" destId="{3AC0CB6F-9346-4782-8545-5910B6F95CDE}" srcOrd="5" destOrd="0" presId="urn:microsoft.com/office/officeart/2005/8/layout/default"/>
    <dgm:cxn modelId="{4255193F-F30E-B44D-8F15-9FFEFB4EE14C}" type="presParOf" srcId="{03A88E3F-F148-40E5-842A-776D6CBE125B}" destId="{6286BC48-ED9A-4565-9820-E74878E6E06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Storage Architecture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BF9F7FC2-7299-B448-96D8-C7A6CD4241CD}" type="presOf" srcId="{9B37D8E3-F8AF-465B-BD20-01DFDF7D163F}" destId="{6184DEB5-9785-4DEE-A63C-AE006CFB77EB}" srcOrd="0" destOrd="0" presId="urn:microsoft.com/office/officeart/2005/8/layout/hierarchy3"/>
    <dgm:cxn modelId="{2E8D60E5-BC7F-0B46-BF35-988DB5047C7C}" type="presOf" srcId="{767AA601-F3C9-4773-A639-E69B4810AF38}" destId="{E1E78658-4FA6-476A-8D4E-7CBF33AC27D7}" srcOrd="1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E9341090-B390-184B-8E59-E1505FB788C4}" type="presOf" srcId="{767AA601-F3C9-4773-A639-E69B4810AF38}" destId="{82FFF3A5-A186-4C46-A47D-5A17D9AD527E}" srcOrd="0" destOrd="0" presId="urn:microsoft.com/office/officeart/2005/8/layout/hierarchy3"/>
    <dgm:cxn modelId="{F242BA89-B182-3B4B-A01A-2ECFDAB91AC5}" type="presParOf" srcId="{6184DEB5-9785-4DEE-A63C-AE006CFB77EB}" destId="{E6D3432D-1AF3-41AE-A2F2-B6A7B32C92A5}" srcOrd="0" destOrd="0" presId="urn:microsoft.com/office/officeart/2005/8/layout/hierarchy3"/>
    <dgm:cxn modelId="{02B48EF2-EBD4-834A-9678-085EA5A575C4}" type="presParOf" srcId="{E6D3432D-1AF3-41AE-A2F2-B6A7B32C92A5}" destId="{605812DB-706A-4EB2-94B7-B7F675DD62AE}" srcOrd="0" destOrd="0" presId="urn:microsoft.com/office/officeart/2005/8/layout/hierarchy3"/>
    <dgm:cxn modelId="{3A79AB12-2155-FF49-B940-40EE1CBFC14A}" type="presParOf" srcId="{605812DB-706A-4EB2-94B7-B7F675DD62AE}" destId="{82FFF3A5-A186-4C46-A47D-5A17D9AD527E}" srcOrd="0" destOrd="0" presId="urn:microsoft.com/office/officeart/2005/8/layout/hierarchy3"/>
    <dgm:cxn modelId="{247C3E8D-6601-574E-8D37-7BF6E5EFC859}" type="presParOf" srcId="{605812DB-706A-4EB2-94B7-B7F675DD62AE}" destId="{E1E78658-4FA6-476A-8D4E-7CBF33AC27D7}" srcOrd="1" destOrd="0" presId="urn:microsoft.com/office/officeart/2005/8/layout/hierarchy3"/>
    <dgm:cxn modelId="{C219D74E-E2E9-A048-8370-66FEED8E9E06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Storage Architecture</a:t>
          </a:r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48675F5C-D388-9F43-95DA-E1A5F8B0360C}" type="presOf" srcId="{767AA601-F3C9-4773-A639-E69B4810AF38}" destId="{E1E78658-4FA6-476A-8D4E-7CBF33AC27D7}" srcOrd="1" destOrd="0" presId="urn:microsoft.com/office/officeart/2005/8/layout/hierarchy3"/>
    <dgm:cxn modelId="{A5C0DFB4-FECC-E448-9982-E0B1E698B056}" type="presOf" srcId="{9B37D8E3-F8AF-465B-BD20-01DFDF7D163F}" destId="{6184DEB5-9785-4DEE-A63C-AE006CFB77EB}" srcOrd="0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B3944C58-824E-004F-93C7-75ACA138F598}" type="presOf" srcId="{767AA601-F3C9-4773-A639-E69B4810AF38}" destId="{82FFF3A5-A186-4C46-A47D-5A17D9AD527E}" srcOrd="0" destOrd="0" presId="urn:microsoft.com/office/officeart/2005/8/layout/hierarchy3"/>
    <dgm:cxn modelId="{EA0643BF-986E-8440-AB22-AFBD5A4B3DC5}" type="presParOf" srcId="{6184DEB5-9785-4DEE-A63C-AE006CFB77EB}" destId="{E6D3432D-1AF3-41AE-A2F2-B6A7B32C92A5}" srcOrd="0" destOrd="0" presId="urn:microsoft.com/office/officeart/2005/8/layout/hierarchy3"/>
    <dgm:cxn modelId="{27F4F391-7F8C-FE45-B7AC-AA8400E2462D}" type="presParOf" srcId="{E6D3432D-1AF3-41AE-A2F2-B6A7B32C92A5}" destId="{605812DB-706A-4EB2-94B7-B7F675DD62AE}" srcOrd="0" destOrd="0" presId="urn:microsoft.com/office/officeart/2005/8/layout/hierarchy3"/>
    <dgm:cxn modelId="{585DA04E-67D3-534A-AAEC-52A211BCEB28}" type="presParOf" srcId="{605812DB-706A-4EB2-94B7-B7F675DD62AE}" destId="{82FFF3A5-A186-4C46-A47D-5A17D9AD527E}" srcOrd="0" destOrd="0" presId="urn:microsoft.com/office/officeart/2005/8/layout/hierarchy3"/>
    <dgm:cxn modelId="{997BC11C-101A-A641-8F4C-D6A1700CAEAF}" type="presParOf" srcId="{605812DB-706A-4EB2-94B7-B7F675DD62AE}" destId="{E1E78658-4FA6-476A-8D4E-7CBF33AC27D7}" srcOrd="1" destOrd="0" presId="urn:microsoft.com/office/officeart/2005/8/layout/hierarchy3"/>
    <dgm:cxn modelId="{FD8C12A3-FC46-1E47-8756-33C4369BB096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5325D7-DB53-4271-87F2-BFBCB963D0C2}">
      <dgm:prSet phldrT="[Text]"/>
      <dgm:spPr/>
      <dgm:t>
        <a:bodyPr/>
        <a:lstStyle/>
        <a:p>
          <a:r>
            <a:rPr lang="en-US" dirty="0" smtClean="0"/>
            <a:t>Storage Architecture</a:t>
          </a:r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/>
      <dgm:spPr/>
      <dgm:t>
        <a:bodyPr/>
        <a:lstStyle/>
        <a:p>
          <a:r>
            <a:rPr lang="en-US" dirty="0" smtClean="0"/>
            <a:t>File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/>
      <dgm:spPr/>
      <dgm:t>
        <a:bodyPr/>
        <a:lstStyle/>
        <a:p>
          <a:r>
            <a:rPr lang="en-US" dirty="0" smtClean="0"/>
            <a:t>Documentation</a:t>
          </a:r>
        </a:p>
        <a:p>
          <a:r>
            <a:rPr lang="en-US" dirty="0" smtClean="0"/>
            <a:t>Practices</a:t>
          </a:r>
          <a:endParaRPr lang="en-US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 custT="1"/>
      <dgm:spPr/>
      <dgm:t>
        <a:bodyPr/>
        <a:lstStyle/>
        <a:p>
          <a:r>
            <a:rPr lang="en-US" sz="2400" dirty="0" smtClean="0"/>
            <a:t>Data Management</a:t>
          </a:r>
          <a:endParaRPr lang="en-US" sz="2400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F1301C22-1573-47F2-ADD9-CAF1A4C3AB96}">
      <dgm:prSet phldrT="[Text]"/>
      <dgm:spPr/>
      <dgm:t>
        <a:bodyPr/>
        <a:lstStyle/>
        <a:p>
          <a:r>
            <a:rPr lang="en-US" dirty="0" smtClean="0"/>
            <a:t>Access Management</a:t>
          </a:r>
          <a:endParaRPr lang="en-US" dirty="0"/>
        </a:p>
      </dgm:t>
    </dgm:pt>
    <dgm:pt modelId="{B1CF4C04-09BE-4CC8-AC3E-FA2BC2D18418}" type="parTrans" cxnId="{0E7B719C-7C76-468A-8B85-A60236FB5055}">
      <dgm:prSet/>
      <dgm:spPr/>
      <dgm:t>
        <a:bodyPr/>
        <a:lstStyle/>
        <a:p>
          <a:endParaRPr lang="en-US"/>
        </a:p>
      </dgm:t>
    </dgm:pt>
    <dgm:pt modelId="{F7E1B20C-D21F-443F-91B5-9E0D7123E23E}" type="sibTrans" cxnId="{0E7B719C-7C76-468A-8B85-A60236FB5055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  <dgm:t>
        <a:bodyPr/>
        <a:lstStyle/>
        <a:p>
          <a:endParaRPr lang="en-US"/>
        </a:p>
      </dgm:t>
    </dgm:pt>
    <dgm:pt modelId="{99F831F9-84DD-4DF0-9B17-D995741D8173}" type="pres">
      <dgm:prSet presAssocID="{1A0F880B-79A6-4E82-A52C-F076EE3A9EB4}" presName="rootComposite" presStyleCnt="0"/>
      <dgm:spPr/>
      <dgm:t>
        <a:bodyPr/>
        <a:lstStyle/>
        <a:p>
          <a:endParaRPr lang="en-US"/>
        </a:p>
      </dgm:t>
    </dgm:pt>
    <dgm:pt modelId="{A1510A63-CDFC-4439-A87F-D99195F68703}" type="pres">
      <dgm:prSet presAssocID="{1A0F880B-79A6-4E82-A52C-F076EE3A9EB4}" presName="rootText" presStyleLbl="node1" presStyleIdx="0" presStyleCnt="1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  <dgm:t>
        <a:bodyPr/>
        <a:lstStyle/>
        <a:p>
          <a:endParaRPr lang="en-US"/>
        </a:p>
      </dgm:t>
    </dgm:pt>
    <dgm:pt modelId="{38B4ACC1-DC96-409F-ACBA-A5B5A8B4AA31}" type="pres">
      <dgm:prSet presAssocID="{F96BC42A-495E-4AC3-AB36-FD4885AB7C25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4" custScaleX="119959" custLinFactNeighborX="25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2" presStyleCnt="4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2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00A77-22F0-4B8B-B1E9-98759A9AD0CB}" type="pres">
      <dgm:prSet presAssocID="{B1CF4C04-09BE-4CC8-AC3E-FA2BC2D18418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B5948D1-3C34-4C30-B7F2-DD9110D2412C}" type="pres">
      <dgm:prSet presAssocID="{F1301C22-1573-47F2-ADD9-CAF1A4C3AB96}" presName="childText" presStyleLbl="bgAcc1" presStyleIdx="3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2BDAB3-71A1-264F-823D-0E0035B8097F}" type="presOf" srcId="{F96BC42A-495E-4AC3-AB36-FD4885AB7C25}" destId="{38B4ACC1-DC96-409F-ACBA-A5B5A8B4AA31}" srcOrd="0" destOrd="0" presId="urn:microsoft.com/office/officeart/2005/8/layout/hierarchy3"/>
    <dgm:cxn modelId="{1D7379BC-8EE4-0B4B-BB12-CD4CB258CBB5}" type="presOf" srcId="{767AA601-F3C9-4773-A639-E69B4810AF38}" destId="{B960EDD9-48D5-4B5B-862D-A920025A60F1}" srcOrd="0" destOrd="0" presId="urn:microsoft.com/office/officeart/2005/8/layout/hierarchy3"/>
    <dgm:cxn modelId="{6DF84E81-292F-F444-96CD-DB885BCD1784}" type="presOf" srcId="{565325D7-DB53-4271-87F2-BFBCB963D0C2}" destId="{E029CC72-2207-42FE-9F04-BD7343077951}" srcOrd="0" destOrd="0" presId="urn:microsoft.com/office/officeart/2005/8/layout/hierarchy3"/>
    <dgm:cxn modelId="{0E7B719C-7C76-468A-8B85-A60236FB5055}" srcId="{1A0F880B-79A6-4E82-A52C-F076EE3A9EB4}" destId="{F1301C22-1573-47F2-ADD9-CAF1A4C3AB96}" srcOrd="3" destOrd="0" parTransId="{B1CF4C04-09BE-4CC8-AC3E-FA2BC2D18418}" sibTransId="{F7E1B20C-D21F-443F-91B5-9E0D7123E23E}"/>
    <dgm:cxn modelId="{4A511CA7-4603-564E-9EB5-6FD9413A9F81}" type="presOf" srcId="{280F50F9-5DBD-4892-A127-7422E1648E92}" destId="{D3B58963-D611-4239-B755-B2899B54316C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E4B8FA90-3AD8-474C-99DF-BB82C7657ACA}" type="presOf" srcId="{AF3D30D1-4FBA-4F82-AA0A-C6711FC854C3}" destId="{C4D295EA-F272-43F9-B4A8-A41091B20661}" srcOrd="0" destOrd="0" presId="urn:microsoft.com/office/officeart/2005/8/layout/hierarchy3"/>
    <dgm:cxn modelId="{9383296F-AF66-234D-B5C7-7E7391C2897D}" type="presOf" srcId="{1A0F880B-79A6-4E82-A52C-F076EE3A9EB4}" destId="{655F1F55-7E41-44EF-AC5E-B3BD07C840E7}" srcOrd="1" destOrd="0" presId="urn:microsoft.com/office/officeart/2005/8/layout/hierarchy3"/>
    <dgm:cxn modelId="{E23A7573-6EB3-1941-B7DD-E8BEA96BDCBD}" type="presOf" srcId="{F1301C22-1573-47F2-ADD9-CAF1A4C3AB96}" destId="{5B5948D1-3C34-4C30-B7F2-DD9110D2412C}" srcOrd="0" destOrd="0" presId="urn:microsoft.com/office/officeart/2005/8/layout/hierarchy3"/>
    <dgm:cxn modelId="{1A9D22EB-BACC-234D-A75C-0CF3B8766362}" type="presOf" srcId="{9B37D8E3-F8AF-465B-BD20-01DFDF7D163F}" destId="{6184DEB5-9785-4DEE-A63C-AE006CFB77EB}" srcOrd="0" destOrd="0" presId="urn:microsoft.com/office/officeart/2005/8/layout/hierarchy3"/>
    <dgm:cxn modelId="{555805F0-8C8B-D347-BB72-3C7B9C14B1E3}" type="presOf" srcId="{CE9715A0-FBD2-4F7E-ABE8-8292CB422ABD}" destId="{D9CFF9F8-52F9-43C9-B49B-3D4EFF2659B4}" srcOrd="0" destOrd="0" presId="urn:microsoft.com/office/officeart/2005/8/layout/hierarchy3"/>
    <dgm:cxn modelId="{A43F83C1-8EC4-F94C-8EF4-15C4D4DA15E9}" type="presOf" srcId="{B1CF4C04-09BE-4CC8-AC3E-FA2BC2D18418}" destId="{DBB00A77-22F0-4B8B-B1E9-98759A9AD0CB}" srcOrd="0" destOrd="0" presId="urn:microsoft.com/office/officeart/2005/8/layout/hierarchy3"/>
    <dgm:cxn modelId="{3FF2BA70-2B7F-3840-926C-15E64A3F165B}" type="presOf" srcId="{1A0F880B-79A6-4E82-A52C-F076EE3A9EB4}" destId="{A1510A63-CDFC-4439-A87F-D99195F68703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9EB316C8-7BD4-4857-BD6A-24C61BEF319E}" srcId="{1A0F880B-79A6-4E82-A52C-F076EE3A9EB4}" destId="{280F50F9-5DBD-4892-A127-7422E1648E92}" srcOrd="2" destOrd="0" parTransId="{AF3D30D1-4FBA-4F82-AA0A-C6711FC854C3}" sibTransId="{DF631E89-86E7-4AEF-B651-45CCEE5FE8AE}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A67C0589-FD1D-4B47-B3C3-36822D5CFC3B}" type="presParOf" srcId="{6184DEB5-9785-4DEE-A63C-AE006CFB77EB}" destId="{B08250FE-E068-43D3-813C-5A8925964AEC}" srcOrd="0" destOrd="0" presId="urn:microsoft.com/office/officeart/2005/8/layout/hierarchy3"/>
    <dgm:cxn modelId="{9F093108-34D9-9D42-A215-7A7E797B0E4E}" type="presParOf" srcId="{B08250FE-E068-43D3-813C-5A8925964AEC}" destId="{99F831F9-84DD-4DF0-9B17-D995741D8173}" srcOrd="0" destOrd="0" presId="urn:microsoft.com/office/officeart/2005/8/layout/hierarchy3"/>
    <dgm:cxn modelId="{A04E76E0-B5B8-FD49-B180-DB75D9132A20}" type="presParOf" srcId="{99F831F9-84DD-4DF0-9B17-D995741D8173}" destId="{A1510A63-CDFC-4439-A87F-D99195F68703}" srcOrd="0" destOrd="0" presId="urn:microsoft.com/office/officeart/2005/8/layout/hierarchy3"/>
    <dgm:cxn modelId="{599532E5-5F76-594B-8342-9ABF78871A67}" type="presParOf" srcId="{99F831F9-84DD-4DF0-9B17-D995741D8173}" destId="{655F1F55-7E41-44EF-AC5E-B3BD07C840E7}" srcOrd="1" destOrd="0" presId="urn:microsoft.com/office/officeart/2005/8/layout/hierarchy3"/>
    <dgm:cxn modelId="{511B083B-86CB-B14C-8DE4-0FB13740AA03}" type="presParOf" srcId="{B08250FE-E068-43D3-813C-5A8925964AEC}" destId="{5EF0633C-3E79-4B16-9B08-099E47E3CEBF}" srcOrd="1" destOrd="0" presId="urn:microsoft.com/office/officeart/2005/8/layout/hierarchy3"/>
    <dgm:cxn modelId="{9E4D3647-C7CD-7547-9287-B27A12CE4241}" type="presParOf" srcId="{5EF0633C-3E79-4B16-9B08-099E47E3CEBF}" destId="{38B4ACC1-DC96-409F-ACBA-A5B5A8B4AA31}" srcOrd="0" destOrd="0" presId="urn:microsoft.com/office/officeart/2005/8/layout/hierarchy3"/>
    <dgm:cxn modelId="{B376DAAE-382D-7745-B3F2-CAFAAF7D6FBA}" type="presParOf" srcId="{5EF0633C-3E79-4B16-9B08-099E47E3CEBF}" destId="{E029CC72-2207-42FE-9F04-BD7343077951}" srcOrd="1" destOrd="0" presId="urn:microsoft.com/office/officeart/2005/8/layout/hierarchy3"/>
    <dgm:cxn modelId="{CA4A68A3-8500-1240-B211-8C0B90082489}" type="presParOf" srcId="{5EF0633C-3E79-4B16-9B08-099E47E3CEBF}" destId="{D9CFF9F8-52F9-43C9-B49B-3D4EFF2659B4}" srcOrd="2" destOrd="0" presId="urn:microsoft.com/office/officeart/2005/8/layout/hierarchy3"/>
    <dgm:cxn modelId="{959FF4FD-C915-B84B-BFE1-E3E455AC78E5}" type="presParOf" srcId="{5EF0633C-3E79-4B16-9B08-099E47E3CEBF}" destId="{B960EDD9-48D5-4B5B-862D-A920025A60F1}" srcOrd="3" destOrd="0" presId="urn:microsoft.com/office/officeart/2005/8/layout/hierarchy3"/>
    <dgm:cxn modelId="{8CF18F05-5F2C-E84A-855F-1F33963E349C}" type="presParOf" srcId="{5EF0633C-3E79-4B16-9B08-099E47E3CEBF}" destId="{C4D295EA-F272-43F9-B4A8-A41091B20661}" srcOrd="4" destOrd="0" presId="urn:microsoft.com/office/officeart/2005/8/layout/hierarchy3"/>
    <dgm:cxn modelId="{9724AB0D-B4EC-8040-A823-8F4889478451}" type="presParOf" srcId="{5EF0633C-3E79-4B16-9B08-099E47E3CEBF}" destId="{D3B58963-D611-4239-B755-B2899B54316C}" srcOrd="5" destOrd="0" presId="urn:microsoft.com/office/officeart/2005/8/layout/hierarchy3"/>
    <dgm:cxn modelId="{C2EC96EB-C0BB-1541-A493-982CFF64FDCA}" type="presParOf" srcId="{5EF0633C-3E79-4B16-9B08-099E47E3CEBF}" destId="{DBB00A77-22F0-4B8B-B1E9-98759A9AD0CB}" srcOrd="6" destOrd="0" presId="urn:microsoft.com/office/officeart/2005/8/layout/hierarchy3"/>
    <dgm:cxn modelId="{FB3A9EFC-D208-F044-B161-1A6323CF97F2}" type="presParOf" srcId="{5EF0633C-3E79-4B16-9B08-099E47E3CEBF}" destId="{5B5948D1-3C34-4C30-B7F2-DD9110D2412C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File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8A463809-C2D7-4743-95D9-30355626AFD0}" type="presOf" srcId="{767AA601-F3C9-4773-A639-E69B4810AF38}" destId="{82FFF3A5-A186-4C46-A47D-5A17D9AD527E}" srcOrd="0" destOrd="0" presId="urn:microsoft.com/office/officeart/2005/8/layout/hierarchy3"/>
    <dgm:cxn modelId="{3F658623-8926-48CB-866E-C3170682D2AD}" type="presOf" srcId="{9B37D8E3-F8AF-465B-BD20-01DFDF7D163F}" destId="{6184DEB5-9785-4DEE-A63C-AE006CFB77EB}" srcOrd="0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0CD3C476-F18D-4832-A7E0-B4A36D68DBBA}" type="presOf" srcId="{767AA601-F3C9-4773-A639-E69B4810AF38}" destId="{E1E78658-4FA6-476A-8D4E-7CBF33AC27D7}" srcOrd="1" destOrd="0" presId="urn:microsoft.com/office/officeart/2005/8/layout/hierarchy3"/>
    <dgm:cxn modelId="{480EBA25-0F9E-4FFE-84AA-6558397D406A}" type="presParOf" srcId="{6184DEB5-9785-4DEE-A63C-AE006CFB77EB}" destId="{E6D3432D-1AF3-41AE-A2F2-B6A7B32C92A5}" srcOrd="0" destOrd="0" presId="urn:microsoft.com/office/officeart/2005/8/layout/hierarchy3"/>
    <dgm:cxn modelId="{F30AF9F8-80B7-48C7-92D9-AFE6877ECF12}" type="presParOf" srcId="{E6D3432D-1AF3-41AE-A2F2-B6A7B32C92A5}" destId="{605812DB-706A-4EB2-94B7-B7F675DD62AE}" srcOrd="0" destOrd="0" presId="urn:microsoft.com/office/officeart/2005/8/layout/hierarchy3"/>
    <dgm:cxn modelId="{ECF66C58-3450-41D4-B90C-D6FED1623D13}" type="presParOf" srcId="{605812DB-706A-4EB2-94B7-B7F675DD62AE}" destId="{82FFF3A5-A186-4C46-A47D-5A17D9AD527E}" srcOrd="0" destOrd="0" presId="urn:microsoft.com/office/officeart/2005/8/layout/hierarchy3"/>
    <dgm:cxn modelId="{293F2BE2-5D6E-4130-885E-ACA18B13B78F}" type="presParOf" srcId="{605812DB-706A-4EB2-94B7-B7F675DD62AE}" destId="{E1E78658-4FA6-476A-8D4E-7CBF33AC27D7}" srcOrd="1" destOrd="0" presId="urn:microsoft.com/office/officeart/2005/8/layout/hierarchy3"/>
    <dgm:cxn modelId="{CF8CC546-4AAD-46EB-856D-EDDCA3461717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1F4456A-48C0-E149-B62E-898480E7A1E4}" type="doc">
      <dgm:prSet loTypeId="urn:microsoft.com/office/officeart/2008/layout/AscendingPictureAccentProces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F178D-8859-4F41-9A20-0292A44F872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dirty="0" smtClean="0">
              <a:ln>
                <a:noFill/>
              </a:ln>
              <a:effectLst/>
            </a:rPr>
            <a:t>File Storage</a:t>
          </a:r>
          <a:endParaRPr lang="en-US" dirty="0">
            <a:ln>
              <a:noFill/>
            </a:ln>
            <a:effectLst/>
          </a:endParaRPr>
        </a:p>
      </dgm:t>
    </dgm:pt>
    <dgm:pt modelId="{493C77C4-64F2-754B-B507-FA37ECF26FE6}" type="parTrans" cxnId="{A30DD188-865B-5D48-B641-69A6ACB7F87F}">
      <dgm:prSet/>
      <dgm:spPr/>
      <dgm:t>
        <a:bodyPr/>
        <a:lstStyle/>
        <a:p>
          <a:endParaRPr lang="en-US"/>
        </a:p>
      </dgm:t>
    </dgm:pt>
    <dgm:pt modelId="{5960FCF1-DAFB-D845-B072-B039B02D9606}" type="sibTrans" cxnId="{A30DD188-865B-5D48-B641-69A6ACB7F87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0E5AB6-2516-8047-94C0-831E548FCF7F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File System</a:t>
          </a:r>
          <a:endParaRPr lang="en-US" dirty="0"/>
        </a:p>
      </dgm:t>
    </dgm:pt>
    <dgm:pt modelId="{2C28ACD8-C874-AF43-91A0-C9CADF7CF137}" type="parTrans" cxnId="{EEDBED5A-9137-4644-9330-4ECC55E0ABA3}">
      <dgm:prSet/>
      <dgm:spPr/>
      <dgm:t>
        <a:bodyPr/>
        <a:lstStyle/>
        <a:p>
          <a:endParaRPr lang="en-US"/>
        </a:p>
      </dgm:t>
    </dgm:pt>
    <dgm:pt modelId="{FC884964-069B-B643-9C1E-5F812460C64E}" type="sibTrans" cxnId="{EEDBED5A-9137-4644-9330-4ECC55E0ABA3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E83895-4E22-6343-A2D1-7A9F2556E6C6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File Format</a:t>
          </a:r>
          <a:endParaRPr lang="en-US" dirty="0"/>
        </a:p>
      </dgm:t>
    </dgm:pt>
    <dgm:pt modelId="{5FC4171D-B1B9-9F47-A2AE-B2F46D3FC98B}" type="parTrans" cxnId="{E996E114-834D-2148-9807-1F0027307E00}">
      <dgm:prSet/>
      <dgm:spPr/>
      <dgm:t>
        <a:bodyPr/>
        <a:lstStyle/>
        <a:p>
          <a:endParaRPr lang="en-US"/>
        </a:p>
      </dgm:t>
    </dgm:pt>
    <dgm:pt modelId="{2E37FEB4-1576-0E4E-905A-6106221CF325}" type="sibTrans" cxnId="{E996E114-834D-2148-9807-1F0027307E0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BB5E46-4A52-BE47-977D-A7059373B681}">
      <dgm:prSet phldrT="[Text]"/>
      <dgm:spPr/>
      <dgm:t>
        <a:bodyPr/>
        <a:lstStyle/>
        <a:p>
          <a:r>
            <a:rPr lang="en-US" dirty="0" smtClean="0"/>
            <a:t>File Content</a:t>
          </a:r>
          <a:endParaRPr lang="en-US" dirty="0"/>
        </a:p>
      </dgm:t>
    </dgm:pt>
    <dgm:pt modelId="{742F1F54-7C07-1942-AC3E-E0F42E471E5E}" type="parTrans" cxnId="{0FD787B7-8E4D-7F4D-A265-22255218228C}">
      <dgm:prSet/>
      <dgm:spPr/>
      <dgm:t>
        <a:bodyPr/>
        <a:lstStyle/>
        <a:p>
          <a:endParaRPr lang="en-US"/>
        </a:p>
      </dgm:t>
    </dgm:pt>
    <dgm:pt modelId="{81B4B725-5EAC-9343-9863-F7FC9FF9D425}" type="sibTrans" cxnId="{0FD787B7-8E4D-7F4D-A265-22255218228C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0AE3C1-35A5-FF4F-B9FE-E831720A8731}" type="pres">
      <dgm:prSet presAssocID="{D1F4456A-48C0-E149-B62E-898480E7A1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CE18CE8-F74F-584C-B35D-51CCAD801987}" type="pres">
      <dgm:prSet presAssocID="{D1F4456A-48C0-E149-B62E-898480E7A1E4}" presName="dot1" presStyleLbl="alignNode1" presStyleIdx="0" presStyleCnt="13"/>
      <dgm:spPr/>
    </dgm:pt>
    <dgm:pt modelId="{7830FFCF-69D5-904C-BBDF-F2EB98C96206}" type="pres">
      <dgm:prSet presAssocID="{D1F4456A-48C0-E149-B62E-898480E7A1E4}" presName="dot2" presStyleLbl="alignNode1" presStyleIdx="1" presStyleCnt="13"/>
      <dgm:spPr/>
    </dgm:pt>
    <dgm:pt modelId="{A51921E0-78FC-C449-A5ED-52E9C4242578}" type="pres">
      <dgm:prSet presAssocID="{D1F4456A-48C0-E149-B62E-898480E7A1E4}" presName="dot3" presStyleLbl="alignNode1" presStyleIdx="2" presStyleCnt="13"/>
      <dgm:spPr/>
    </dgm:pt>
    <dgm:pt modelId="{967302E4-8912-7C42-9768-D3D55EA478A6}" type="pres">
      <dgm:prSet presAssocID="{D1F4456A-48C0-E149-B62E-898480E7A1E4}" presName="dot4" presStyleLbl="alignNode1" presStyleIdx="3" presStyleCnt="13"/>
      <dgm:spPr/>
    </dgm:pt>
    <dgm:pt modelId="{248FE970-8A26-CD40-9D44-4AC3E8B4892F}" type="pres">
      <dgm:prSet presAssocID="{D1F4456A-48C0-E149-B62E-898480E7A1E4}" presName="dot5" presStyleLbl="alignNode1" presStyleIdx="4" presStyleCnt="13"/>
      <dgm:spPr/>
    </dgm:pt>
    <dgm:pt modelId="{9A2E41CD-6863-F344-A928-F21F1D03C5EB}" type="pres">
      <dgm:prSet presAssocID="{D1F4456A-48C0-E149-B62E-898480E7A1E4}" presName="dot6" presStyleLbl="alignNode1" presStyleIdx="5" presStyleCnt="13"/>
      <dgm:spPr/>
    </dgm:pt>
    <dgm:pt modelId="{74C9CC1B-2E1C-AB4D-8102-973C13033216}" type="pres">
      <dgm:prSet presAssocID="{D1F4456A-48C0-E149-B62E-898480E7A1E4}" presName="dotArrow1" presStyleLbl="alignNode1" presStyleIdx="6" presStyleCnt="13"/>
      <dgm:spPr/>
    </dgm:pt>
    <dgm:pt modelId="{BB3D6EBD-E7F9-4340-A2C3-CB543371B1D9}" type="pres">
      <dgm:prSet presAssocID="{D1F4456A-48C0-E149-B62E-898480E7A1E4}" presName="dotArrow2" presStyleLbl="alignNode1" presStyleIdx="7" presStyleCnt="13"/>
      <dgm:spPr/>
    </dgm:pt>
    <dgm:pt modelId="{CAB140E0-6818-9C41-9472-C6C23BA0CF97}" type="pres">
      <dgm:prSet presAssocID="{D1F4456A-48C0-E149-B62E-898480E7A1E4}" presName="dotArrow3" presStyleLbl="alignNode1" presStyleIdx="8" presStyleCnt="13"/>
      <dgm:spPr/>
    </dgm:pt>
    <dgm:pt modelId="{EBD61670-CC67-DD47-8C76-62F1D7D69697}" type="pres">
      <dgm:prSet presAssocID="{D1F4456A-48C0-E149-B62E-898480E7A1E4}" presName="dotArrow4" presStyleLbl="alignNode1" presStyleIdx="9" presStyleCnt="13"/>
      <dgm:spPr/>
    </dgm:pt>
    <dgm:pt modelId="{D9E06BAA-5F2A-6745-ACDE-C2BAD3D91EE6}" type="pres">
      <dgm:prSet presAssocID="{D1F4456A-48C0-E149-B62E-898480E7A1E4}" presName="dotArrow5" presStyleLbl="alignNode1" presStyleIdx="10" presStyleCnt="13"/>
      <dgm:spPr/>
    </dgm:pt>
    <dgm:pt modelId="{06E3AD0F-8C1B-5E48-98F6-1BA187A90DC0}" type="pres">
      <dgm:prSet presAssocID="{D1F4456A-48C0-E149-B62E-898480E7A1E4}" presName="dotArrow6" presStyleLbl="alignNode1" presStyleIdx="11" presStyleCnt="13"/>
      <dgm:spPr/>
    </dgm:pt>
    <dgm:pt modelId="{B956CBCA-B257-1648-B8A1-8F4F334F866D}" type="pres">
      <dgm:prSet presAssocID="{D1F4456A-48C0-E149-B62E-898480E7A1E4}" presName="dotArrow7" presStyleLbl="alignNode1" presStyleIdx="12" presStyleCnt="13"/>
      <dgm:spPr/>
    </dgm:pt>
    <dgm:pt modelId="{70EFBE28-DB9A-2E48-910E-9A6230016C88}" type="pres">
      <dgm:prSet presAssocID="{FD9F178D-8859-4F41-9A20-0292A44F8726}" presName="parTx1" presStyleLbl="node1" presStyleIdx="0" presStyleCnt="4"/>
      <dgm:spPr/>
      <dgm:t>
        <a:bodyPr/>
        <a:lstStyle/>
        <a:p>
          <a:endParaRPr lang="en-US"/>
        </a:p>
      </dgm:t>
    </dgm:pt>
    <dgm:pt modelId="{5EE5548E-1EEF-A241-985A-4FE9C4C3E439}" type="pres">
      <dgm:prSet presAssocID="{5960FCF1-DAFB-D845-B072-B039B02D9606}" presName="picture1" presStyleCnt="0"/>
      <dgm:spPr/>
    </dgm:pt>
    <dgm:pt modelId="{C729CBF6-8A88-2745-9690-49329FBC7967}" type="pres">
      <dgm:prSet presAssocID="{5960FCF1-DAFB-D845-B072-B039B02D9606}" presName="imageRepeatNode" presStyleLbl="fgImgPlace1" presStyleIdx="0" presStyleCnt="4"/>
      <dgm:spPr/>
      <dgm:t>
        <a:bodyPr/>
        <a:lstStyle/>
        <a:p>
          <a:endParaRPr lang="en-US"/>
        </a:p>
      </dgm:t>
    </dgm:pt>
    <dgm:pt modelId="{D3EE1181-2455-8D47-9560-F1B503445E1A}" type="pres">
      <dgm:prSet presAssocID="{B70E5AB6-2516-8047-94C0-831E548FCF7F}" presName="parTx2" presStyleLbl="node1" presStyleIdx="1" presStyleCnt="4"/>
      <dgm:spPr/>
      <dgm:t>
        <a:bodyPr/>
        <a:lstStyle/>
        <a:p>
          <a:endParaRPr lang="en-US"/>
        </a:p>
      </dgm:t>
    </dgm:pt>
    <dgm:pt modelId="{E84AF910-3F1C-5444-92A8-395101D7475A}" type="pres">
      <dgm:prSet presAssocID="{FC884964-069B-B643-9C1E-5F812460C64E}" presName="picture2" presStyleCnt="0"/>
      <dgm:spPr/>
    </dgm:pt>
    <dgm:pt modelId="{CD9EDB3F-BEE6-744C-9BF3-EA8CD4411CCC}" type="pres">
      <dgm:prSet presAssocID="{FC884964-069B-B643-9C1E-5F812460C64E}" presName="imageRepeatNode" presStyleLbl="fgImgPlace1" presStyleIdx="1" presStyleCnt="4"/>
      <dgm:spPr/>
      <dgm:t>
        <a:bodyPr/>
        <a:lstStyle/>
        <a:p>
          <a:endParaRPr lang="en-US"/>
        </a:p>
      </dgm:t>
    </dgm:pt>
    <dgm:pt modelId="{7C2E14BA-6668-A645-ADEC-E6FBC9BF5EBC}" type="pres">
      <dgm:prSet presAssocID="{55E83895-4E22-6343-A2D1-7A9F2556E6C6}" presName="parTx3" presStyleLbl="node1" presStyleIdx="2" presStyleCnt="4"/>
      <dgm:spPr/>
      <dgm:t>
        <a:bodyPr/>
        <a:lstStyle/>
        <a:p>
          <a:endParaRPr lang="en-US"/>
        </a:p>
      </dgm:t>
    </dgm:pt>
    <dgm:pt modelId="{D1CDC53B-7F54-B944-99E6-9B19B2F40D8F}" type="pres">
      <dgm:prSet presAssocID="{2E37FEB4-1576-0E4E-905A-6106221CF325}" presName="picture3" presStyleCnt="0"/>
      <dgm:spPr/>
    </dgm:pt>
    <dgm:pt modelId="{48FA622F-EED4-1240-BEBF-B352B3B14D7B}" type="pres">
      <dgm:prSet presAssocID="{2E37FEB4-1576-0E4E-905A-6106221CF325}" presName="imageRepeatNode" presStyleLbl="fgImgPlace1" presStyleIdx="2" presStyleCnt="4"/>
      <dgm:spPr/>
      <dgm:t>
        <a:bodyPr/>
        <a:lstStyle/>
        <a:p>
          <a:endParaRPr lang="en-US"/>
        </a:p>
      </dgm:t>
    </dgm:pt>
    <dgm:pt modelId="{8511666D-8130-E341-888B-B2BA83B39048}" type="pres">
      <dgm:prSet presAssocID="{74BB5E46-4A52-BE47-977D-A7059373B681}" presName="parTx4" presStyleLbl="node1" presStyleIdx="3" presStyleCnt="4"/>
      <dgm:spPr/>
      <dgm:t>
        <a:bodyPr/>
        <a:lstStyle/>
        <a:p>
          <a:endParaRPr lang="en-US"/>
        </a:p>
      </dgm:t>
    </dgm:pt>
    <dgm:pt modelId="{CD746D92-75B9-F147-BC8D-C5E732A2DEBD}" type="pres">
      <dgm:prSet presAssocID="{81B4B725-5EAC-9343-9863-F7FC9FF9D425}" presName="picture4" presStyleCnt="0"/>
      <dgm:spPr/>
    </dgm:pt>
    <dgm:pt modelId="{A4636504-630D-0845-9573-35D1F16C4760}" type="pres">
      <dgm:prSet presAssocID="{81B4B725-5EAC-9343-9863-F7FC9FF9D425}" presName="imageRepeatNode" presStyleLbl="fgImgPlace1" presStyleIdx="3" presStyleCnt="4"/>
      <dgm:spPr/>
      <dgm:t>
        <a:bodyPr/>
        <a:lstStyle/>
        <a:p>
          <a:endParaRPr lang="en-US"/>
        </a:p>
      </dgm:t>
    </dgm:pt>
  </dgm:ptLst>
  <dgm:cxnLst>
    <dgm:cxn modelId="{EEDBED5A-9137-4644-9330-4ECC55E0ABA3}" srcId="{D1F4456A-48C0-E149-B62E-898480E7A1E4}" destId="{B70E5AB6-2516-8047-94C0-831E548FCF7F}" srcOrd="1" destOrd="0" parTransId="{2C28ACD8-C874-AF43-91A0-C9CADF7CF137}" sibTransId="{FC884964-069B-B643-9C1E-5F812460C64E}"/>
    <dgm:cxn modelId="{0FD787B7-8E4D-7F4D-A265-22255218228C}" srcId="{D1F4456A-48C0-E149-B62E-898480E7A1E4}" destId="{74BB5E46-4A52-BE47-977D-A7059373B681}" srcOrd="3" destOrd="0" parTransId="{742F1F54-7C07-1942-AC3E-E0F42E471E5E}" sibTransId="{81B4B725-5EAC-9343-9863-F7FC9FF9D425}"/>
    <dgm:cxn modelId="{F68FBD6E-3D92-7743-A05D-A7F05BEBD323}" type="presOf" srcId="{2E37FEB4-1576-0E4E-905A-6106221CF325}" destId="{48FA622F-EED4-1240-BEBF-B352B3B14D7B}" srcOrd="0" destOrd="0" presId="urn:microsoft.com/office/officeart/2008/layout/AscendingPictureAccentProcess"/>
    <dgm:cxn modelId="{A30DD188-865B-5D48-B641-69A6ACB7F87F}" srcId="{D1F4456A-48C0-E149-B62E-898480E7A1E4}" destId="{FD9F178D-8859-4F41-9A20-0292A44F8726}" srcOrd="0" destOrd="0" parTransId="{493C77C4-64F2-754B-B507-FA37ECF26FE6}" sibTransId="{5960FCF1-DAFB-D845-B072-B039B02D9606}"/>
    <dgm:cxn modelId="{205332FE-F064-9B45-937C-1108FBDC770A}" type="presOf" srcId="{B70E5AB6-2516-8047-94C0-831E548FCF7F}" destId="{D3EE1181-2455-8D47-9560-F1B503445E1A}" srcOrd="0" destOrd="0" presId="urn:microsoft.com/office/officeart/2008/layout/AscendingPictureAccentProcess"/>
    <dgm:cxn modelId="{ADBCC535-C99F-7040-BDDF-BB1EF51057D6}" type="presOf" srcId="{FC884964-069B-B643-9C1E-5F812460C64E}" destId="{CD9EDB3F-BEE6-744C-9BF3-EA8CD4411CCC}" srcOrd="0" destOrd="0" presId="urn:microsoft.com/office/officeart/2008/layout/AscendingPictureAccentProcess"/>
    <dgm:cxn modelId="{6426DF26-EEB3-434F-9039-A91081492FF1}" type="presOf" srcId="{74BB5E46-4A52-BE47-977D-A7059373B681}" destId="{8511666D-8130-E341-888B-B2BA83B39048}" srcOrd="0" destOrd="0" presId="urn:microsoft.com/office/officeart/2008/layout/AscendingPictureAccentProcess"/>
    <dgm:cxn modelId="{D9816EFF-27CE-F442-A302-8538B5E98540}" type="presOf" srcId="{55E83895-4E22-6343-A2D1-7A9F2556E6C6}" destId="{7C2E14BA-6668-A645-ADEC-E6FBC9BF5EBC}" srcOrd="0" destOrd="0" presId="urn:microsoft.com/office/officeart/2008/layout/AscendingPictureAccentProcess"/>
    <dgm:cxn modelId="{AF3EE0CA-ABF9-CF4A-9DD9-BE1B2C0F7A21}" type="presOf" srcId="{D1F4456A-48C0-E149-B62E-898480E7A1E4}" destId="{DA0AE3C1-35A5-FF4F-B9FE-E831720A8731}" srcOrd="0" destOrd="0" presId="urn:microsoft.com/office/officeart/2008/layout/AscendingPictureAccentProcess"/>
    <dgm:cxn modelId="{33BBBAB6-6C1A-5C4E-98AE-E367F425B39F}" type="presOf" srcId="{FD9F178D-8859-4F41-9A20-0292A44F8726}" destId="{70EFBE28-DB9A-2E48-910E-9A6230016C88}" srcOrd="0" destOrd="0" presId="urn:microsoft.com/office/officeart/2008/layout/AscendingPictureAccentProcess"/>
    <dgm:cxn modelId="{24B097A7-97AC-1445-8666-F73460CE65B2}" type="presOf" srcId="{5960FCF1-DAFB-D845-B072-B039B02D9606}" destId="{C729CBF6-8A88-2745-9690-49329FBC7967}" srcOrd="0" destOrd="0" presId="urn:microsoft.com/office/officeart/2008/layout/AscendingPictureAccentProcess"/>
    <dgm:cxn modelId="{E996E114-834D-2148-9807-1F0027307E00}" srcId="{D1F4456A-48C0-E149-B62E-898480E7A1E4}" destId="{55E83895-4E22-6343-A2D1-7A9F2556E6C6}" srcOrd="2" destOrd="0" parTransId="{5FC4171D-B1B9-9F47-A2AE-B2F46D3FC98B}" sibTransId="{2E37FEB4-1576-0E4E-905A-6106221CF325}"/>
    <dgm:cxn modelId="{2DF1E8EE-4153-E34D-A3B4-C6224373869F}" type="presOf" srcId="{81B4B725-5EAC-9343-9863-F7FC9FF9D425}" destId="{A4636504-630D-0845-9573-35D1F16C4760}" srcOrd="0" destOrd="0" presId="urn:microsoft.com/office/officeart/2008/layout/AscendingPictureAccentProcess"/>
    <dgm:cxn modelId="{36E7559D-D813-334B-ACEC-C4FF75383932}" type="presParOf" srcId="{DA0AE3C1-35A5-FF4F-B9FE-E831720A8731}" destId="{FCE18CE8-F74F-584C-B35D-51CCAD801987}" srcOrd="0" destOrd="0" presId="urn:microsoft.com/office/officeart/2008/layout/AscendingPictureAccentProcess"/>
    <dgm:cxn modelId="{34054748-6685-CB48-BA68-0A786E3EE9D1}" type="presParOf" srcId="{DA0AE3C1-35A5-FF4F-B9FE-E831720A8731}" destId="{7830FFCF-69D5-904C-BBDF-F2EB98C96206}" srcOrd="1" destOrd="0" presId="urn:microsoft.com/office/officeart/2008/layout/AscendingPictureAccentProcess"/>
    <dgm:cxn modelId="{0CEE9BD5-8869-9E41-89A0-45F6CDE9601F}" type="presParOf" srcId="{DA0AE3C1-35A5-FF4F-B9FE-E831720A8731}" destId="{A51921E0-78FC-C449-A5ED-52E9C4242578}" srcOrd="2" destOrd="0" presId="urn:microsoft.com/office/officeart/2008/layout/AscendingPictureAccentProcess"/>
    <dgm:cxn modelId="{A2E6736E-0609-3B49-AE00-87A7AECCF72B}" type="presParOf" srcId="{DA0AE3C1-35A5-FF4F-B9FE-E831720A8731}" destId="{967302E4-8912-7C42-9768-D3D55EA478A6}" srcOrd="3" destOrd="0" presId="urn:microsoft.com/office/officeart/2008/layout/AscendingPictureAccentProcess"/>
    <dgm:cxn modelId="{2C18CE93-F2DA-6F42-8813-0E95B8D72E2D}" type="presParOf" srcId="{DA0AE3C1-35A5-FF4F-B9FE-E831720A8731}" destId="{248FE970-8A26-CD40-9D44-4AC3E8B4892F}" srcOrd="4" destOrd="0" presId="urn:microsoft.com/office/officeart/2008/layout/AscendingPictureAccentProcess"/>
    <dgm:cxn modelId="{5F180B3B-FA6B-514C-A5D0-88F0E099CBCC}" type="presParOf" srcId="{DA0AE3C1-35A5-FF4F-B9FE-E831720A8731}" destId="{9A2E41CD-6863-F344-A928-F21F1D03C5EB}" srcOrd="5" destOrd="0" presId="urn:microsoft.com/office/officeart/2008/layout/AscendingPictureAccentProcess"/>
    <dgm:cxn modelId="{E932AFB7-1350-5645-A1D4-3D778BD5FB7C}" type="presParOf" srcId="{DA0AE3C1-35A5-FF4F-B9FE-E831720A8731}" destId="{74C9CC1B-2E1C-AB4D-8102-973C13033216}" srcOrd="6" destOrd="0" presId="urn:microsoft.com/office/officeart/2008/layout/AscendingPictureAccentProcess"/>
    <dgm:cxn modelId="{80D7D307-FF61-4340-9673-0AD0874AB99D}" type="presParOf" srcId="{DA0AE3C1-35A5-FF4F-B9FE-E831720A8731}" destId="{BB3D6EBD-E7F9-4340-A2C3-CB543371B1D9}" srcOrd="7" destOrd="0" presId="urn:microsoft.com/office/officeart/2008/layout/AscendingPictureAccentProcess"/>
    <dgm:cxn modelId="{9E9C7170-49A4-B64F-828F-C990A844438C}" type="presParOf" srcId="{DA0AE3C1-35A5-FF4F-B9FE-E831720A8731}" destId="{CAB140E0-6818-9C41-9472-C6C23BA0CF97}" srcOrd="8" destOrd="0" presId="urn:microsoft.com/office/officeart/2008/layout/AscendingPictureAccentProcess"/>
    <dgm:cxn modelId="{B7516F5C-1119-D441-98F8-ABFE19403347}" type="presParOf" srcId="{DA0AE3C1-35A5-FF4F-B9FE-E831720A8731}" destId="{EBD61670-CC67-DD47-8C76-62F1D7D69697}" srcOrd="9" destOrd="0" presId="urn:microsoft.com/office/officeart/2008/layout/AscendingPictureAccentProcess"/>
    <dgm:cxn modelId="{076DC428-4329-AF44-925A-4C79C044A1AE}" type="presParOf" srcId="{DA0AE3C1-35A5-FF4F-B9FE-E831720A8731}" destId="{D9E06BAA-5F2A-6745-ACDE-C2BAD3D91EE6}" srcOrd="10" destOrd="0" presId="urn:microsoft.com/office/officeart/2008/layout/AscendingPictureAccentProcess"/>
    <dgm:cxn modelId="{779153E6-6191-F040-B86D-6BC7336E0D15}" type="presParOf" srcId="{DA0AE3C1-35A5-FF4F-B9FE-E831720A8731}" destId="{06E3AD0F-8C1B-5E48-98F6-1BA187A90DC0}" srcOrd="11" destOrd="0" presId="urn:microsoft.com/office/officeart/2008/layout/AscendingPictureAccentProcess"/>
    <dgm:cxn modelId="{D8F225C9-4246-BB41-9569-505942580E44}" type="presParOf" srcId="{DA0AE3C1-35A5-FF4F-B9FE-E831720A8731}" destId="{B956CBCA-B257-1648-B8A1-8F4F334F866D}" srcOrd="12" destOrd="0" presId="urn:microsoft.com/office/officeart/2008/layout/AscendingPictureAccentProcess"/>
    <dgm:cxn modelId="{62469247-98A1-BD40-A5AB-0F6AABB314C2}" type="presParOf" srcId="{DA0AE3C1-35A5-FF4F-B9FE-E831720A8731}" destId="{70EFBE28-DB9A-2E48-910E-9A6230016C88}" srcOrd="13" destOrd="0" presId="urn:microsoft.com/office/officeart/2008/layout/AscendingPictureAccentProcess"/>
    <dgm:cxn modelId="{C4074D15-6F76-C144-9ECF-A55A04875D42}" type="presParOf" srcId="{DA0AE3C1-35A5-FF4F-B9FE-E831720A8731}" destId="{5EE5548E-1EEF-A241-985A-4FE9C4C3E439}" srcOrd="14" destOrd="0" presId="urn:microsoft.com/office/officeart/2008/layout/AscendingPictureAccentProcess"/>
    <dgm:cxn modelId="{F90413F0-EF1A-144C-A1E3-91C56CB93421}" type="presParOf" srcId="{5EE5548E-1EEF-A241-985A-4FE9C4C3E439}" destId="{C729CBF6-8A88-2745-9690-49329FBC7967}" srcOrd="0" destOrd="0" presId="urn:microsoft.com/office/officeart/2008/layout/AscendingPictureAccentProcess"/>
    <dgm:cxn modelId="{DFEFB572-3E79-764F-92AF-3A10A7070290}" type="presParOf" srcId="{DA0AE3C1-35A5-FF4F-B9FE-E831720A8731}" destId="{D3EE1181-2455-8D47-9560-F1B503445E1A}" srcOrd="15" destOrd="0" presId="urn:microsoft.com/office/officeart/2008/layout/AscendingPictureAccentProcess"/>
    <dgm:cxn modelId="{06B729F3-891F-1B41-A935-38803F89D6BF}" type="presParOf" srcId="{DA0AE3C1-35A5-FF4F-B9FE-E831720A8731}" destId="{E84AF910-3F1C-5444-92A8-395101D7475A}" srcOrd="16" destOrd="0" presId="urn:microsoft.com/office/officeart/2008/layout/AscendingPictureAccentProcess"/>
    <dgm:cxn modelId="{2071990B-ED2D-AA4A-92DF-7A9616FC155D}" type="presParOf" srcId="{E84AF910-3F1C-5444-92A8-395101D7475A}" destId="{CD9EDB3F-BEE6-744C-9BF3-EA8CD4411CCC}" srcOrd="0" destOrd="0" presId="urn:microsoft.com/office/officeart/2008/layout/AscendingPictureAccentProcess"/>
    <dgm:cxn modelId="{CBA68FB6-3E89-0543-9540-A8752E1D74E9}" type="presParOf" srcId="{DA0AE3C1-35A5-FF4F-B9FE-E831720A8731}" destId="{7C2E14BA-6668-A645-ADEC-E6FBC9BF5EBC}" srcOrd="17" destOrd="0" presId="urn:microsoft.com/office/officeart/2008/layout/AscendingPictureAccentProcess"/>
    <dgm:cxn modelId="{A8E120AB-898E-B840-A0EE-416B0F9E4D30}" type="presParOf" srcId="{DA0AE3C1-35A5-FF4F-B9FE-E831720A8731}" destId="{D1CDC53B-7F54-B944-99E6-9B19B2F40D8F}" srcOrd="18" destOrd="0" presId="urn:microsoft.com/office/officeart/2008/layout/AscendingPictureAccentProcess"/>
    <dgm:cxn modelId="{C7798A82-52A7-9C46-B348-D8B87B357464}" type="presParOf" srcId="{D1CDC53B-7F54-B944-99E6-9B19B2F40D8F}" destId="{48FA622F-EED4-1240-BEBF-B352B3B14D7B}" srcOrd="0" destOrd="0" presId="urn:microsoft.com/office/officeart/2008/layout/AscendingPictureAccentProcess"/>
    <dgm:cxn modelId="{9031DF0E-CF9C-F04B-BD8C-3474DE99A1A2}" type="presParOf" srcId="{DA0AE3C1-35A5-FF4F-B9FE-E831720A8731}" destId="{8511666D-8130-E341-888B-B2BA83B39048}" srcOrd="19" destOrd="0" presId="urn:microsoft.com/office/officeart/2008/layout/AscendingPictureAccentProcess"/>
    <dgm:cxn modelId="{BFEF25C0-333D-1A40-BFE6-6D078175DC42}" type="presParOf" srcId="{DA0AE3C1-35A5-FF4F-B9FE-E831720A8731}" destId="{CD746D92-75B9-F147-BC8D-C5E732A2DEBD}" srcOrd="20" destOrd="0" presId="urn:microsoft.com/office/officeart/2008/layout/AscendingPictureAccentProcess"/>
    <dgm:cxn modelId="{2E973D45-C582-F244-A84C-47A8DC6B81C8}" type="presParOf" srcId="{CD746D92-75B9-F147-BC8D-C5E732A2DEBD}" destId="{A4636504-630D-0845-9573-35D1F16C476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F4F2DB-B0BC-204C-B865-D99E1CD98847}" type="doc">
      <dgm:prSet loTypeId="urn:microsoft.com/office/officeart/2009/3/layout/RandomtoResultProcess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0A25D559-731C-B844-A99E-AEFF936D74E8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F502A1A6-EBCF-7145-9E1D-A194ACD1C677}" type="parTrans" cxnId="{D1AE7460-F5FB-2142-B86A-A3E37E83080A}">
      <dgm:prSet/>
      <dgm:spPr/>
      <dgm:t>
        <a:bodyPr/>
        <a:lstStyle/>
        <a:p>
          <a:endParaRPr lang="en-US"/>
        </a:p>
      </dgm:t>
    </dgm:pt>
    <dgm:pt modelId="{10B84701-22A4-834B-B102-39A546047B2B}" type="sibTrans" cxnId="{D1AE7460-F5FB-2142-B86A-A3E37E83080A}">
      <dgm:prSet/>
      <dgm:spPr/>
      <dgm:t>
        <a:bodyPr/>
        <a:lstStyle/>
        <a:p>
          <a:endParaRPr lang="en-US"/>
        </a:p>
      </dgm:t>
    </dgm:pt>
    <dgm:pt modelId="{1F78E130-2C44-A446-996E-0E5919BA1C85}">
      <dgm:prSet phldrT="[Text]" custT="1"/>
      <dgm:spPr/>
      <dgm:t>
        <a:bodyPr/>
        <a:lstStyle/>
        <a:p>
          <a:r>
            <a:rPr lang="en-US" sz="1900" dirty="0" smtClean="0"/>
            <a:t>New Product</a:t>
          </a:r>
          <a:endParaRPr lang="en-US" sz="1900" dirty="0"/>
        </a:p>
      </dgm:t>
    </dgm:pt>
    <dgm:pt modelId="{975E2F26-AB64-024B-A9AB-E099B7169D03}" type="parTrans" cxnId="{4F1AD637-41ED-EA43-9167-BDD44A4490D8}">
      <dgm:prSet/>
      <dgm:spPr/>
      <dgm:t>
        <a:bodyPr/>
        <a:lstStyle/>
        <a:p>
          <a:endParaRPr lang="en-US"/>
        </a:p>
      </dgm:t>
    </dgm:pt>
    <dgm:pt modelId="{4CE35490-C18F-6743-AF02-937DDB31F469}" type="sibTrans" cxnId="{4F1AD637-41ED-EA43-9167-BDD44A4490D8}">
      <dgm:prSet/>
      <dgm:spPr/>
      <dgm:t>
        <a:bodyPr/>
        <a:lstStyle/>
        <a:p>
          <a:endParaRPr lang="en-US"/>
        </a:p>
      </dgm:t>
    </dgm:pt>
    <dgm:pt modelId="{FB59CDAF-40C4-ED4C-9BB3-DC3C925F29A4}" type="pres">
      <dgm:prSet presAssocID="{5AF4F2DB-B0BC-204C-B865-D99E1CD98847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93EF055-4721-9848-B8AD-E0474B2AD540}" type="pres">
      <dgm:prSet presAssocID="{0A25D559-731C-B844-A99E-AEFF936D74E8}" presName="chaos" presStyleCnt="0"/>
      <dgm:spPr/>
    </dgm:pt>
    <dgm:pt modelId="{72746CE8-3AE5-9445-9A42-58AFFF76F316}" type="pres">
      <dgm:prSet presAssocID="{0A25D559-731C-B844-A99E-AEFF936D74E8}" presName="parTx1" presStyleLbl="revTx" presStyleIdx="0" presStyleCnt="1"/>
      <dgm:spPr/>
      <dgm:t>
        <a:bodyPr/>
        <a:lstStyle/>
        <a:p>
          <a:endParaRPr lang="en-US"/>
        </a:p>
      </dgm:t>
    </dgm:pt>
    <dgm:pt modelId="{DDAB4FD1-CABA-5342-B40D-E1FDA40217DE}" type="pres">
      <dgm:prSet presAssocID="{0A25D559-731C-B844-A99E-AEFF936D74E8}" presName="c1" presStyleLbl="node1" presStyleIdx="0" presStyleCnt="19"/>
      <dgm:spPr/>
    </dgm:pt>
    <dgm:pt modelId="{F4548146-0E15-6840-B4A4-1335F0D80AE9}" type="pres">
      <dgm:prSet presAssocID="{0A25D559-731C-B844-A99E-AEFF936D74E8}" presName="c2" presStyleLbl="node1" presStyleIdx="1" presStyleCnt="19"/>
      <dgm:spPr/>
    </dgm:pt>
    <dgm:pt modelId="{84726E5B-8FDB-814C-8D57-FCBB7D33A020}" type="pres">
      <dgm:prSet presAssocID="{0A25D559-731C-B844-A99E-AEFF936D74E8}" presName="c3" presStyleLbl="node1" presStyleIdx="2" presStyleCnt="19"/>
      <dgm:spPr/>
    </dgm:pt>
    <dgm:pt modelId="{90BC53E9-2DE2-0A42-9584-9FF20D9206B8}" type="pres">
      <dgm:prSet presAssocID="{0A25D559-731C-B844-A99E-AEFF936D74E8}" presName="c4" presStyleLbl="node1" presStyleIdx="3" presStyleCnt="19"/>
      <dgm:spPr/>
    </dgm:pt>
    <dgm:pt modelId="{C0F9598E-D0A0-114E-8295-C94E4360BD97}" type="pres">
      <dgm:prSet presAssocID="{0A25D559-731C-B844-A99E-AEFF936D74E8}" presName="c5" presStyleLbl="node1" presStyleIdx="4" presStyleCnt="19"/>
      <dgm:spPr/>
    </dgm:pt>
    <dgm:pt modelId="{B5283579-FA6F-5C49-BE4A-D6CC1F41DCF7}" type="pres">
      <dgm:prSet presAssocID="{0A25D559-731C-B844-A99E-AEFF936D74E8}" presName="c6" presStyleLbl="node1" presStyleIdx="5" presStyleCnt="19"/>
      <dgm:spPr/>
    </dgm:pt>
    <dgm:pt modelId="{F4B56FB8-B84E-4C47-AC09-57573A76F0F9}" type="pres">
      <dgm:prSet presAssocID="{0A25D559-731C-B844-A99E-AEFF936D74E8}" presName="c7" presStyleLbl="node1" presStyleIdx="6" presStyleCnt="19"/>
      <dgm:spPr/>
    </dgm:pt>
    <dgm:pt modelId="{7079D307-8A62-B045-8D12-C18279A06AE9}" type="pres">
      <dgm:prSet presAssocID="{0A25D559-731C-B844-A99E-AEFF936D74E8}" presName="c8" presStyleLbl="node1" presStyleIdx="7" presStyleCnt="19"/>
      <dgm:spPr/>
    </dgm:pt>
    <dgm:pt modelId="{DFFBF817-FB2A-FB4F-9417-BA3298072F44}" type="pres">
      <dgm:prSet presAssocID="{0A25D559-731C-B844-A99E-AEFF936D74E8}" presName="c9" presStyleLbl="node1" presStyleIdx="8" presStyleCnt="19"/>
      <dgm:spPr/>
    </dgm:pt>
    <dgm:pt modelId="{9F7CE02B-E1D4-6549-9438-C784066D528A}" type="pres">
      <dgm:prSet presAssocID="{0A25D559-731C-B844-A99E-AEFF936D74E8}" presName="c10" presStyleLbl="node1" presStyleIdx="9" presStyleCnt="19"/>
      <dgm:spPr/>
    </dgm:pt>
    <dgm:pt modelId="{AB6BBCA9-2F23-EA47-8706-492CA1D94DB3}" type="pres">
      <dgm:prSet presAssocID="{0A25D559-731C-B844-A99E-AEFF936D74E8}" presName="c11" presStyleLbl="node1" presStyleIdx="10" presStyleCnt="19"/>
      <dgm:spPr/>
    </dgm:pt>
    <dgm:pt modelId="{6DA95A10-E8CE-404F-8C54-53230C00E9A5}" type="pres">
      <dgm:prSet presAssocID="{0A25D559-731C-B844-A99E-AEFF936D74E8}" presName="c12" presStyleLbl="node1" presStyleIdx="11" presStyleCnt="19"/>
      <dgm:spPr/>
    </dgm:pt>
    <dgm:pt modelId="{353A19CD-D6BA-7341-AC26-0D2F0D3E8DA8}" type="pres">
      <dgm:prSet presAssocID="{0A25D559-731C-B844-A99E-AEFF936D74E8}" presName="c13" presStyleLbl="node1" presStyleIdx="12" presStyleCnt="19"/>
      <dgm:spPr/>
    </dgm:pt>
    <dgm:pt modelId="{D5BD438D-5920-4C40-A319-680CCCCDB37E}" type="pres">
      <dgm:prSet presAssocID="{0A25D559-731C-B844-A99E-AEFF936D74E8}" presName="c14" presStyleLbl="node1" presStyleIdx="13" presStyleCnt="19"/>
      <dgm:spPr/>
    </dgm:pt>
    <dgm:pt modelId="{335BEA8E-07B4-374C-9E64-1EE8D007DE1A}" type="pres">
      <dgm:prSet presAssocID="{0A25D559-731C-B844-A99E-AEFF936D74E8}" presName="c15" presStyleLbl="node1" presStyleIdx="14" presStyleCnt="19"/>
      <dgm:spPr/>
    </dgm:pt>
    <dgm:pt modelId="{07B2B093-89BE-AB4B-98A8-5BEB047E2B02}" type="pres">
      <dgm:prSet presAssocID="{0A25D559-731C-B844-A99E-AEFF936D74E8}" presName="c16" presStyleLbl="node1" presStyleIdx="15" presStyleCnt="19"/>
      <dgm:spPr/>
    </dgm:pt>
    <dgm:pt modelId="{49D08833-57D4-E846-98AA-ABDDA53BC59C}" type="pres">
      <dgm:prSet presAssocID="{0A25D559-731C-B844-A99E-AEFF936D74E8}" presName="c17" presStyleLbl="node1" presStyleIdx="16" presStyleCnt="19"/>
      <dgm:spPr/>
    </dgm:pt>
    <dgm:pt modelId="{3455DC00-1898-B847-8905-626EA5B76E2E}" type="pres">
      <dgm:prSet presAssocID="{0A25D559-731C-B844-A99E-AEFF936D74E8}" presName="c18" presStyleLbl="node1" presStyleIdx="17" presStyleCnt="19"/>
      <dgm:spPr/>
    </dgm:pt>
    <dgm:pt modelId="{0E1DE5F6-44F3-8B48-A852-8D0DCC3013EE}" type="pres">
      <dgm:prSet presAssocID="{10B84701-22A4-834B-B102-39A546047B2B}" presName="chevronComposite1" presStyleCnt="0"/>
      <dgm:spPr/>
    </dgm:pt>
    <dgm:pt modelId="{11CCA617-50DD-0940-ACDA-BE0E7954F5D5}" type="pres">
      <dgm:prSet presAssocID="{10B84701-22A4-834B-B102-39A546047B2B}" presName="chevron1" presStyleLbl="sibTrans2D1" presStyleIdx="0" presStyleCnt="2"/>
      <dgm:spPr/>
    </dgm:pt>
    <dgm:pt modelId="{8D9A291E-2C96-A743-B3F2-A09326D72D8E}" type="pres">
      <dgm:prSet presAssocID="{10B84701-22A4-834B-B102-39A546047B2B}" presName="spChevron1" presStyleCnt="0"/>
      <dgm:spPr/>
    </dgm:pt>
    <dgm:pt modelId="{84D2433E-2E28-C04F-9036-32230796AE21}" type="pres">
      <dgm:prSet presAssocID="{10B84701-22A4-834B-B102-39A546047B2B}" presName="overlap" presStyleCnt="0"/>
      <dgm:spPr/>
    </dgm:pt>
    <dgm:pt modelId="{C9C0ECB7-F3BA-6648-9788-0AFDA3929CDA}" type="pres">
      <dgm:prSet presAssocID="{10B84701-22A4-834B-B102-39A546047B2B}" presName="chevronComposite2" presStyleCnt="0"/>
      <dgm:spPr/>
    </dgm:pt>
    <dgm:pt modelId="{3881DDE9-575C-ED47-B073-54D70F8B4831}" type="pres">
      <dgm:prSet presAssocID="{10B84701-22A4-834B-B102-39A546047B2B}" presName="chevron2" presStyleLbl="sibTrans2D1" presStyleIdx="1" presStyleCnt="2"/>
      <dgm:spPr/>
    </dgm:pt>
    <dgm:pt modelId="{7A00A383-2510-3949-A93F-6545FA4B8689}" type="pres">
      <dgm:prSet presAssocID="{10B84701-22A4-834B-B102-39A546047B2B}" presName="spChevron2" presStyleCnt="0"/>
      <dgm:spPr/>
    </dgm:pt>
    <dgm:pt modelId="{AF626FA3-1329-D44F-89A7-5EF931133C95}" type="pres">
      <dgm:prSet presAssocID="{1F78E130-2C44-A446-996E-0E5919BA1C85}" presName="last" presStyleCnt="0"/>
      <dgm:spPr/>
    </dgm:pt>
    <dgm:pt modelId="{0CFFF841-7607-CE41-B65F-5F2FF0542516}" type="pres">
      <dgm:prSet presAssocID="{1F78E130-2C44-A446-996E-0E5919BA1C85}" presName="circleTx" presStyleLbl="node1" presStyleIdx="18" presStyleCnt="19"/>
      <dgm:spPr/>
      <dgm:t>
        <a:bodyPr/>
        <a:lstStyle/>
        <a:p>
          <a:endParaRPr lang="en-US"/>
        </a:p>
      </dgm:t>
    </dgm:pt>
    <dgm:pt modelId="{4F70D422-5FBF-5F43-8A19-2D8D521BDFC2}" type="pres">
      <dgm:prSet presAssocID="{1F78E130-2C44-A446-996E-0E5919BA1C85}" presName="spN" presStyleCnt="0"/>
      <dgm:spPr/>
    </dgm:pt>
  </dgm:ptLst>
  <dgm:cxnLst>
    <dgm:cxn modelId="{4F1AD637-41ED-EA43-9167-BDD44A4490D8}" srcId="{5AF4F2DB-B0BC-204C-B865-D99E1CD98847}" destId="{1F78E130-2C44-A446-996E-0E5919BA1C85}" srcOrd="1" destOrd="0" parTransId="{975E2F26-AB64-024B-A9AB-E099B7169D03}" sibTransId="{4CE35490-C18F-6743-AF02-937DDB31F469}"/>
    <dgm:cxn modelId="{D1AE7460-F5FB-2142-B86A-A3E37E83080A}" srcId="{5AF4F2DB-B0BC-204C-B865-D99E1CD98847}" destId="{0A25D559-731C-B844-A99E-AEFF936D74E8}" srcOrd="0" destOrd="0" parTransId="{F502A1A6-EBCF-7145-9E1D-A194ACD1C677}" sibTransId="{10B84701-22A4-834B-B102-39A546047B2B}"/>
    <dgm:cxn modelId="{5C10E2BC-B1DD-874E-9588-55880ADF3551}" type="presOf" srcId="{0A25D559-731C-B844-A99E-AEFF936D74E8}" destId="{72746CE8-3AE5-9445-9A42-58AFFF76F316}" srcOrd="0" destOrd="0" presId="urn:microsoft.com/office/officeart/2009/3/layout/RandomtoResultProcess"/>
    <dgm:cxn modelId="{8F9BE839-95B7-D94B-9B0B-8EA1756214B9}" type="presOf" srcId="{5AF4F2DB-B0BC-204C-B865-D99E1CD98847}" destId="{FB59CDAF-40C4-ED4C-9BB3-DC3C925F29A4}" srcOrd="0" destOrd="0" presId="urn:microsoft.com/office/officeart/2009/3/layout/RandomtoResultProcess"/>
    <dgm:cxn modelId="{CEBA3DA2-11F5-C545-903F-5721CB05B9CA}" type="presOf" srcId="{1F78E130-2C44-A446-996E-0E5919BA1C85}" destId="{0CFFF841-7607-CE41-B65F-5F2FF0542516}" srcOrd="0" destOrd="0" presId="urn:microsoft.com/office/officeart/2009/3/layout/RandomtoResultProcess"/>
    <dgm:cxn modelId="{FBBAB1B8-AA5D-1E4C-85F3-8821D6D11FCF}" type="presParOf" srcId="{FB59CDAF-40C4-ED4C-9BB3-DC3C925F29A4}" destId="{D93EF055-4721-9848-B8AD-E0474B2AD540}" srcOrd="0" destOrd="0" presId="urn:microsoft.com/office/officeart/2009/3/layout/RandomtoResultProcess"/>
    <dgm:cxn modelId="{494FF71A-A4EC-714A-8233-C63A0DEB8313}" type="presParOf" srcId="{D93EF055-4721-9848-B8AD-E0474B2AD540}" destId="{72746CE8-3AE5-9445-9A42-58AFFF76F316}" srcOrd="0" destOrd="0" presId="urn:microsoft.com/office/officeart/2009/3/layout/RandomtoResultProcess"/>
    <dgm:cxn modelId="{6F4725DB-5E89-4E43-A4C7-C0EB105667CC}" type="presParOf" srcId="{D93EF055-4721-9848-B8AD-E0474B2AD540}" destId="{DDAB4FD1-CABA-5342-B40D-E1FDA40217DE}" srcOrd="1" destOrd="0" presId="urn:microsoft.com/office/officeart/2009/3/layout/RandomtoResultProcess"/>
    <dgm:cxn modelId="{69F3C20A-6517-7845-B299-E5B886CCC185}" type="presParOf" srcId="{D93EF055-4721-9848-B8AD-E0474B2AD540}" destId="{F4548146-0E15-6840-B4A4-1335F0D80AE9}" srcOrd="2" destOrd="0" presId="urn:microsoft.com/office/officeart/2009/3/layout/RandomtoResultProcess"/>
    <dgm:cxn modelId="{00FFA011-14BD-8543-BD05-6B9678940B3B}" type="presParOf" srcId="{D93EF055-4721-9848-B8AD-E0474B2AD540}" destId="{84726E5B-8FDB-814C-8D57-FCBB7D33A020}" srcOrd="3" destOrd="0" presId="urn:microsoft.com/office/officeart/2009/3/layout/RandomtoResultProcess"/>
    <dgm:cxn modelId="{8FE41898-B1C8-C64E-9821-B36B04EC57CD}" type="presParOf" srcId="{D93EF055-4721-9848-B8AD-E0474B2AD540}" destId="{90BC53E9-2DE2-0A42-9584-9FF20D9206B8}" srcOrd="4" destOrd="0" presId="urn:microsoft.com/office/officeart/2009/3/layout/RandomtoResultProcess"/>
    <dgm:cxn modelId="{C31D8A59-251B-7441-87C6-BA22C51B8A89}" type="presParOf" srcId="{D93EF055-4721-9848-B8AD-E0474B2AD540}" destId="{C0F9598E-D0A0-114E-8295-C94E4360BD97}" srcOrd="5" destOrd="0" presId="urn:microsoft.com/office/officeart/2009/3/layout/RandomtoResultProcess"/>
    <dgm:cxn modelId="{8A9AF42B-51DA-2A43-BF20-1EC58552B5DF}" type="presParOf" srcId="{D93EF055-4721-9848-B8AD-E0474B2AD540}" destId="{B5283579-FA6F-5C49-BE4A-D6CC1F41DCF7}" srcOrd="6" destOrd="0" presId="urn:microsoft.com/office/officeart/2009/3/layout/RandomtoResultProcess"/>
    <dgm:cxn modelId="{68559619-159B-8642-BD77-5DB1F6BD5198}" type="presParOf" srcId="{D93EF055-4721-9848-B8AD-E0474B2AD540}" destId="{F4B56FB8-B84E-4C47-AC09-57573A76F0F9}" srcOrd="7" destOrd="0" presId="urn:microsoft.com/office/officeart/2009/3/layout/RandomtoResultProcess"/>
    <dgm:cxn modelId="{D1B1AFCB-93EE-E649-B957-74B47911F7D5}" type="presParOf" srcId="{D93EF055-4721-9848-B8AD-E0474B2AD540}" destId="{7079D307-8A62-B045-8D12-C18279A06AE9}" srcOrd="8" destOrd="0" presId="urn:microsoft.com/office/officeart/2009/3/layout/RandomtoResultProcess"/>
    <dgm:cxn modelId="{88AF2F14-B7F1-2E46-94C7-9FF9F67F73A0}" type="presParOf" srcId="{D93EF055-4721-9848-B8AD-E0474B2AD540}" destId="{DFFBF817-FB2A-FB4F-9417-BA3298072F44}" srcOrd="9" destOrd="0" presId="urn:microsoft.com/office/officeart/2009/3/layout/RandomtoResultProcess"/>
    <dgm:cxn modelId="{13A93536-C16C-EC4D-84BD-275D023B1671}" type="presParOf" srcId="{D93EF055-4721-9848-B8AD-E0474B2AD540}" destId="{9F7CE02B-E1D4-6549-9438-C784066D528A}" srcOrd="10" destOrd="0" presId="urn:microsoft.com/office/officeart/2009/3/layout/RandomtoResultProcess"/>
    <dgm:cxn modelId="{65578F86-5252-DA4A-9EC6-D704B9E09E5F}" type="presParOf" srcId="{D93EF055-4721-9848-B8AD-E0474B2AD540}" destId="{AB6BBCA9-2F23-EA47-8706-492CA1D94DB3}" srcOrd="11" destOrd="0" presId="urn:microsoft.com/office/officeart/2009/3/layout/RandomtoResultProcess"/>
    <dgm:cxn modelId="{2233D3EC-561C-D743-B5B7-875F2FC301C3}" type="presParOf" srcId="{D93EF055-4721-9848-B8AD-E0474B2AD540}" destId="{6DA95A10-E8CE-404F-8C54-53230C00E9A5}" srcOrd="12" destOrd="0" presId="urn:microsoft.com/office/officeart/2009/3/layout/RandomtoResultProcess"/>
    <dgm:cxn modelId="{C14E632E-8A63-F244-B6C3-5F0925949E6C}" type="presParOf" srcId="{D93EF055-4721-9848-B8AD-E0474B2AD540}" destId="{353A19CD-D6BA-7341-AC26-0D2F0D3E8DA8}" srcOrd="13" destOrd="0" presId="urn:microsoft.com/office/officeart/2009/3/layout/RandomtoResultProcess"/>
    <dgm:cxn modelId="{BACA6AB8-5942-4F44-AB08-A033115741B4}" type="presParOf" srcId="{D93EF055-4721-9848-B8AD-E0474B2AD540}" destId="{D5BD438D-5920-4C40-A319-680CCCCDB37E}" srcOrd="14" destOrd="0" presId="urn:microsoft.com/office/officeart/2009/3/layout/RandomtoResultProcess"/>
    <dgm:cxn modelId="{C0DA9880-3719-8E40-BFF3-A0B196B2C94B}" type="presParOf" srcId="{D93EF055-4721-9848-B8AD-E0474B2AD540}" destId="{335BEA8E-07B4-374C-9E64-1EE8D007DE1A}" srcOrd="15" destOrd="0" presId="urn:microsoft.com/office/officeart/2009/3/layout/RandomtoResultProcess"/>
    <dgm:cxn modelId="{0AA6ADDA-E1CB-764E-8145-8067F10CB235}" type="presParOf" srcId="{D93EF055-4721-9848-B8AD-E0474B2AD540}" destId="{07B2B093-89BE-AB4B-98A8-5BEB047E2B02}" srcOrd="16" destOrd="0" presId="urn:microsoft.com/office/officeart/2009/3/layout/RandomtoResultProcess"/>
    <dgm:cxn modelId="{D700A927-FB4F-E041-A9C8-DF4197A900B1}" type="presParOf" srcId="{D93EF055-4721-9848-B8AD-E0474B2AD540}" destId="{49D08833-57D4-E846-98AA-ABDDA53BC59C}" srcOrd="17" destOrd="0" presId="urn:microsoft.com/office/officeart/2009/3/layout/RandomtoResultProcess"/>
    <dgm:cxn modelId="{CDAAD751-D04B-6C4C-ACA3-D10CBDD73755}" type="presParOf" srcId="{D93EF055-4721-9848-B8AD-E0474B2AD540}" destId="{3455DC00-1898-B847-8905-626EA5B76E2E}" srcOrd="18" destOrd="0" presId="urn:microsoft.com/office/officeart/2009/3/layout/RandomtoResultProcess"/>
    <dgm:cxn modelId="{2908AFD3-9BA5-764B-BED8-E61E1C634579}" type="presParOf" srcId="{FB59CDAF-40C4-ED4C-9BB3-DC3C925F29A4}" destId="{0E1DE5F6-44F3-8B48-A852-8D0DCC3013EE}" srcOrd="1" destOrd="0" presId="urn:microsoft.com/office/officeart/2009/3/layout/RandomtoResultProcess"/>
    <dgm:cxn modelId="{EF9F172C-A2A3-1548-A53B-540D6616902B}" type="presParOf" srcId="{0E1DE5F6-44F3-8B48-A852-8D0DCC3013EE}" destId="{11CCA617-50DD-0940-ACDA-BE0E7954F5D5}" srcOrd="0" destOrd="0" presId="urn:microsoft.com/office/officeart/2009/3/layout/RandomtoResultProcess"/>
    <dgm:cxn modelId="{F2428C4B-1C18-6848-ADBC-3CCBE4A1763F}" type="presParOf" srcId="{0E1DE5F6-44F3-8B48-A852-8D0DCC3013EE}" destId="{8D9A291E-2C96-A743-B3F2-A09326D72D8E}" srcOrd="1" destOrd="0" presId="urn:microsoft.com/office/officeart/2009/3/layout/RandomtoResultProcess"/>
    <dgm:cxn modelId="{012FCC03-2936-0749-858A-1337A76C5BA0}" type="presParOf" srcId="{FB59CDAF-40C4-ED4C-9BB3-DC3C925F29A4}" destId="{84D2433E-2E28-C04F-9036-32230796AE21}" srcOrd="2" destOrd="0" presId="urn:microsoft.com/office/officeart/2009/3/layout/RandomtoResultProcess"/>
    <dgm:cxn modelId="{3B8EB63E-346A-D548-832C-84AAF1BB5B20}" type="presParOf" srcId="{FB59CDAF-40C4-ED4C-9BB3-DC3C925F29A4}" destId="{C9C0ECB7-F3BA-6648-9788-0AFDA3929CDA}" srcOrd="3" destOrd="0" presId="urn:microsoft.com/office/officeart/2009/3/layout/RandomtoResultProcess"/>
    <dgm:cxn modelId="{FF058627-0165-A444-98E7-39122639D9C1}" type="presParOf" srcId="{C9C0ECB7-F3BA-6648-9788-0AFDA3929CDA}" destId="{3881DDE9-575C-ED47-B073-54D70F8B4831}" srcOrd="0" destOrd="0" presId="urn:microsoft.com/office/officeart/2009/3/layout/RandomtoResultProcess"/>
    <dgm:cxn modelId="{9066F315-7E7B-214C-983F-C0A7AE39DFF5}" type="presParOf" srcId="{C9C0ECB7-F3BA-6648-9788-0AFDA3929CDA}" destId="{7A00A383-2510-3949-A93F-6545FA4B8689}" srcOrd="1" destOrd="0" presId="urn:microsoft.com/office/officeart/2009/3/layout/RandomtoResultProcess"/>
    <dgm:cxn modelId="{A3BDFE20-75AD-5142-BFE1-1B145C7E8F4B}" type="presParOf" srcId="{FB59CDAF-40C4-ED4C-9BB3-DC3C925F29A4}" destId="{AF626FA3-1329-D44F-89A7-5EF931133C95}" srcOrd="4" destOrd="0" presId="urn:microsoft.com/office/officeart/2009/3/layout/RandomtoResultProcess"/>
    <dgm:cxn modelId="{92FE40CC-A51E-3849-B204-102751679DDF}" type="presParOf" srcId="{AF626FA3-1329-D44F-89A7-5EF931133C95}" destId="{0CFFF841-7607-CE41-B65F-5F2FF0542516}" srcOrd="0" destOrd="0" presId="urn:microsoft.com/office/officeart/2009/3/layout/RandomtoResultProcess"/>
    <dgm:cxn modelId="{E1241B04-1F6A-CA49-BF34-4797688EA711}" type="presParOf" srcId="{AF626FA3-1329-D44F-89A7-5EF931133C95}" destId="{4F70D422-5FBF-5F43-8A19-2D8D521BDFC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File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07800C51-6664-43F0-8B69-8EDAFB6D1C5F}" type="presOf" srcId="{9B37D8E3-F8AF-465B-BD20-01DFDF7D163F}" destId="{6184DEB5-9785-4DEE-A63C-AE006CFB77EB}" srcOrd="0" destOrd="0" presId="urn:microsoft.com/office/officeart/2005/8/layout/hierarchy3"/>
    <dgm:cxn modelId="{7768F77B-6F19-4BA3-8598-3D5B651FCFAA}" type="presOf" srcId="{767AA601-F3C9-4773-A639-E69B4810AF38}" destId="{82FFF3A5-A186-4C46-A47D-5A17D9AD527E}" srcOrd="0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514E0A32-166B-4CF8-BC7E-BF7D5F05AE68}" type="presOf" srcId="{767AA601-F3C9-4773-A639-E69B4810AF38}" destId="{E1E78658-4FA6-476A-8D4E-7CBF33AC27D7}" srcOrd="1" destOrd="0" presId="urn:microsoft.com/office/officeart/2005/8/layout/hierarchy3"/>
    <dgm:cxn modelId="{508FF245-7312-4872-A151-A2D95CB65E02}" type="presParOf" srcId="{6184DEB5-9785-4DEE-A63C-AE006CFB77EB}" destId="{E6D3432D-1AF3-41AE-A2F2-B6A7B32C92A5}" srcOrd="0" destOrd="0" presId="urn:microsoft.com/office/officeart/2005/8/layout/hierarchy3"/>
    <dgm:cxn modelId="{54F4EB8A-2054-4E45-863F-CB2D11C68408}" type="presParOf" srcId="{E6D3432D-1AF3-41AE-A2F2-B6A7B32C92A5}" destId="{605812DB-706A-4EB2-94B7-B7F675DD62AE}" srcOrd="0" destOrd="0" presId="urn:microsoft.com/office/officeart/2005/8/layout/hierarchy3"/>
    <dgm:cxn modelId="{A0232883-5E9D-4592-84C9-39C71ECDA07D}" type="presParOf" srcId="{605812DB-706A-4EB2-94B7-B7F675DD62AE}" destId="{82FFF3A5-A186-4C46-A47D-5A17D9AD527E}" srcOrd="0" destOrd="0" presId="urn:microsoft.com/office/officeart/2005/8/layout/hierarchy3"/>
    <dgm:cxn modelId="{F306CE3D-13C2-4E3E-B6EB-68646D3BB813}" type="presParOf" srcId="{605812DB-706A-4EB2-94B7-B7F675DD62AE}" destId="{E1E78658-4FA6-476A-8D4E-7CBF33AC27D7}" srcOrd="1" destOrd="0" presId="urn:microsoft.com/office/officeart/2005/8/layout/hierarchy3"/>
    <dgm:cxn modelId="{0BA72144-D5DA-4391-81BF-DD4B27C71DB7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File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2DE8DCB4-6B57-43C6-A3A7-AAE1D59D18DB}" type="presOf" srcId="{767AA601-F3C9-4773-A639-E69B4810AF38}" destId="{82FFF3A5-A186-4C46-A47D-5A17D9AD527E}" srcOrd="0" destOrd="0" presId="urn:microsoft.com/office/officeart/2005/8/layout/hierarchy3"/>
    <dgm:cxn modelId="{96234A1F-C2C3-428A-8FD7-01DAC37B48B3}" type="presOf" srcId="{9B37D8E3-F8AF-465B-BD20-01DFDF7D163F}" destId="{6184DEB5-9785-4DEE-A63C-AE006CFB77EB}" srcOrd="0" destOrd="0" presId="urn:microsoft.com/office/officeart/2005/8/layout/hierarchy3"/>
    <dgm:cxn modelId="{1AF63700-6F4D-4C20-935D-C37B519833AE}" type="presOf" srcId="{767AA601-F3C9-4773-A639-E69B4810AF38}" destId="{E1E78658-4FA6-476A-8D4E-7CBF33AC27D7}" srcOrd="1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85B31859-A72B-469F-B94A-14DC82F38F03}" type="presParOf" srcId="{6184DEB5-9785-4DEE-A63C-AE006CFB77EB}" destId="{E6D3432D-1AF3-41AE-A2F2-B6A7B32C92A5}" srcOrd="0" destOrd="0" presId="urn:microsoft.com/office/officeart/2005/8/layout/hierarchy3"/>
    <dgm:cxn modelId="{278C6E68-65F5-4778-8EE1-27E90AAB3C47}" type="presParOf" srcId="{E6D3432D-1AF3-41AE-A2F2-B6A7B32C92A5}" destId="{605812DB-706A-4EB2-94B7-B7F675DD62AE}" srcOrd="0" destOrd="0" presId="urn:microsoft.com/office/officeart/2005/8/layout/hierarchy3"/>
    <dgm:cxn modelId="{0AFBBA33-7B9E-40F2-8FEB-301750CB8783}" type="presParOf" srcId="{605812DB-706A-4EB2-94B7-B7F675DD62AE}" destId="{82FFF3A5-A186-4C46-A47D-5A17D9AD527E}" srcOrd="0" destOrd="0" presId="urn:microsoft.com/office/officeart/2005/8/layout/hierarchy3"/>
    <dgm:cxn modelId="{DB4F55E3-D5CD-4365-BBD8-1739D4D8F223}" type="presParOf" srcId="{605812DB-706A-4EB2-94B7-B7F675DD62AE}" destId="{E1E78658-4FA6-476A-8D4E-7CBF33AC27D7}" srcOrd="1" destOrd="0" presId="urn:microsoft.com/office/officeart/2005/8/layout/hierarchy3"/>
    <dgm:cxn modelId="{36A28A20-D12E-45A4-B733-5369E9674612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File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3712D827-0F8B-481F-B625-4A515894B958}" type="presOf" srcId="{767AA601-F3C9-4773-A639-E69B4810AF38}" destId="{82FFF3A5-A186-4C46-A47D-5A17D9AD527E}" srcOrd="0" destOrd="0" presId="urn:microsoft.com/office/officeart/2005/8/layout/hierarchy3"/>
    <dgm:cxn modelId="{A9C9D5EE-A55F-455D-9A03-81349DB6D572}" type="presOf" srcId="{767AA601-F3C9-4773-A639-E69B4810AF38}" destId="{E1E78658-4FA6-476A-8D4E-7CBF33AC27D7}" srcOrd="1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4DF0AA32-0DDA-49A9-9A31-DCA903AF78D5}" type="presOf" srcId="{9B37D8E3-F8AF-465B-BD20-01DFDF7D163F}" destId="{6184DEB5-9785-4DEE-A63C-AE006CFB77EB}" srcOrd="0" destOrd="0" presId="urn:microsoft.com/office/officeart/2005/8/layout/hierarchy3"/>
    <dgm:cxn modelId="{4B23930F-4DC9-4856-B0D6-7F3BB3B45A8B}" type="presParOf" srcId="{6184DEB5-9785-4DEE-A63C-AE006CFB77EB}" destId="{E6D3432D-1AF3-41AE-A2F2-B6A7B32C92A5}" srcOrd="0" destOrd="0" presId="urn:microsoft.com/office/officeart/2005/8/layout/hierarchy3"/>
    <dgm:cxn modelId="{A9E852BE-6DD8-4E8F-A7CB-836F542CA682}" type="presParOf" srcId="{E6D3432D-1AF3-41AE-A2F2-B6A7B32C92A5}" destId="{605812DB-706A-4EB2-94B7-B7F675DD62AE}" srcOrd="0" destOrd="0" presId="urn:microsoft.com/office/officeart/2005/8/layout/hierarchy3"/>
    <dgm:cxn modelId="{02684665-E927-49DD-A14A-2073F1C6AD1B}" type="presParOf" srcId="{605812DB-706A-4EB2-94B7-B7F675DD62AE}" destId="{82FFF3A5-A186-4C46-A47D-5A17D9AD527E}" srcOrd="0" destOrd="0" presId="urn:microsoft.com/office/officeart/2005/8/layout/hierarchy3"/>
    <dgm:cxn modelId="{21A7AEE1-8EC8-4C1E-AC87-06FAE26EC807}" type="presParOf" srcId="{605812DB-706A-4EB2-94B7-B7F675DD62AE}" destId="{E1E78658-4FA6-476A-8D4E-7CBF33AC27D7}" srcOrd="1" destOrd="0" presId="urn:microsoft.com/office/officeart/2005/8/layout/hierarchy3"/>
    <dgm:cxn modelId="{D4037070-030E-499A-96F3-A4385D771E23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5325D7-DB53-4271-87F2-BFBCB963D0C2}">
      <dgm:prSet phldrT="[Text]"/>
      <dgm:spPr/>
      <dgm:t>
        <a:bodyPr/>
        <a:lstStyle/>
        <a:p>
          <a:r>
            <a:rPr lang="en-US" dirty="0" smtClean="0"/>
            <a:t>Storage Architecture</a:t>
          </a:r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/>
      <dgm:spPr/>
      <dgm:t>
        <a:bodyPr/>
        <a:lstStyle/>
        <a:p>
          <a:r>
            <a:rPr lang="en-US" dirty="0" smtClean="0"/>
            <a:t>File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/>
      <dgm:spPr/>
      <dgm:t>
        <a:bodyPr/>
        <a:lstStyle/>
        <a:p>
          <a:r>
            <a:rPr lang="en-US" dirty="0" smtClean="0"/>
            <a:t>Documentation</a:t>
          </a:r>
        </a:p>
        <a:p>
          <a:r>
            <a:rPr lang="en-US" dirty="0" smtClean="0"/>
            <a:t>Practices</a:t>
          </a:r>
          <a:endParaRPr lang="en-US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 custT="1"/>
      <dgm:spPr/>
      <dgm:t>
        <a:bodyPr/>
        <a:lstStyle/>
        <a:p>
          <a:r>
            <a:rPr lang="en-US" sz="2400" dirty="0" smtClean="0"/>
            <a:t>Data Management</a:t>
          </a:r>
          <a:endParaRPr lang="en-US" sz="2400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F1301C22-1573-47F2-ADD9-CAF1A4C3AB96}">
      <dgm:prSet phldrT="[Text]"/>
      <dgm:spPr/>
      <dgm:t>
        <a:bodyPr/>
        <a:lstStyle/>
        <a:p>
          <a:r>
            <a:rPr lang="en-US" dirty="0" smtClean="0"/>
            <a:t>Access Management</a:t>
          </a:r>
          <a:endParaRPr lang="en-US" dirty="0"/>
        </a:p>
      </dgm:t>
    </dgm:pt>
    <dgm:pt modelId="{B1CF4C04-09BE-4CC8-AC3E-FA2BC2D18418}" type="parTrans" cxnId="{0E7B719C-7C76-468A-8B85-A60236FB5055}">
      <dgm:prSet/>
      <dgm:spPr/>
      <dgm:t>
        <a:bodyPr/>
        <a:lstStyle/>
        <a:p>
          <a:endParaRPr lang="en-US"/>
        </a:p>
      </dgm:t>
    </dgm:pt>
    <dgm:pt modelId="{F7E1B20C-D21F-443F-91B5-9E0D7123E23E}" type="sibTrans" cxnId="{0E7B719C-7C76-468A-8B85-A60236FB5055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  <dgm:t>
        <a:bodyPr/>
        <a:lstStyle/>
        <a:p>
          <a:endParaRPr lang="en-US"/>
        </a:p>
      </dgm:t>
    </dgm:pt>
    <dgm:pt modelId="{99F831F9-84DD-4DF0-9B17-D995741D8173}" type="pres">
      <dgm:prSet presAssocID="{1A0F880B-79A6-4E82-A52C-F076EE3A9EB4}" presName="rootComposite" presStyleCnt="0"/>
      <dgm:spPr/>
      <dgm:t>
        <a:bodyPr/>
        <a:lstStyle/>
        <a:p>
          <a:endParaRPr lang="en-US"/>
        </a:p>
      </dgm:t>
    </dgm:pt>
    <dgm:pt modelId="{A1510A63-CDFC-4439-A87F-D99195F68703}" type="pres">
      <dgm:prSet presAssocID="{1A0F880B-79A6-4E82-A52C-F076EE3A9EB4}" presName="rootText" presStyleLbl="node1" presStyleIdx="0" presStyleCnt="1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  <dgm:t>
        <a:bodyPr/>
        <a:lstStyle/>
        <a:p>
          <a:endParaRPr lang="en-US"/>
        </a:p>
      </dgm:t>
    </dgm:pt>
    <dgm:pt modelId="{38B4ACC1-DC96-409F-ACBA-A5B5A8B4AA31}" type="pres">
      <dgm:prSet presAssocID="{F96BC42A-495E-4AC3-AB36-FD4885AB7C25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4" custScaleX="119959" custLinFactNeighborX="25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2" presStyleCnt="4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2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00A77-22F0-4B8B-B1E9-98759A9AD0CB}" type="pres">
      <dgm:prSet presAssocID="{B1CF4C04-09BE-4CC8-AC3E-FA2BC2D18418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B5948D1-3C34-4C30-B7F2-DD9110D2412C}" type="pres">
      <dgm:prSet presAssocID="{F1301C22-1573-47F2-ADD9-CAF1A4C3AB96}" presName="childText" presStyleLbl="bgAcc1" presStyleIdx="3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8E949B-8E02-2D42-A049-5D5919CB54A2}" type="presOf" srcId="{767AA601-F3C9-4773-A639-E69B4810AF38}" destId="{B960EDD9-48D5-4B5B-862D-A920025A60F1}" srcOrd="0" destOrd="0" presId="urn:microsoft.com/office/officeart/2005/8/layout/hierarchy3"/>
    <dgm:cxn modelId="{2DFD02DC-849C-E144-B08E-0EA61D8AF168}" type="presOf" srcId="{F96BC42A-495E-4AC3-AB36-FD4885AB7C25}" destId="{38B4ACC1-DC96-409F-ACBA-A5B5A8B4AA31}" srcOrd="0" destOrd="0" presId="urn:microsoft.com/office/officeart/2005/8/layout/hierarchy3"/>
    <dgm:cxn modelId="{0E7B719C-7C76-468A-8B85-A60236FB5055}" srcId="{1A0F880B-79A6-4E82-A52C-F076EE3A9EB4}" destId="{F1301C22-1573-47F2-ADD9-CAF1A4C3AB96}" srcOrd="3" destOrd="0" parTransId="{B1CF4C04-09BE-4CC8-AC3E-FA2BC2D18418}" sibTransId="{F7E1B20C-D21F-443F-91B5-9E0D7123E23E}"/>
    <dgm:cxn modelId="{79DA6332-9BBB-694F-B422-3EFC036B7B44}" type="presOf" srcId="{1A0F880B-79A6-4E82-A52C-F076EE3A9EB4}" destId="{655F1F55-7E41-44EF-AC5E-B3BD07C840E7}" srcOrd="1" destOrd="0" presId="urn:microsoft.com/office/officeart/2005/8/layout/hierarchy3"/>
    <dgm:cxn modelId="{69CBC053-6868-E241-9D62-C62462045E41}" type="presOf" srcId="{280F50F9-5DBD-4892-A127-7422E1648E92}" destId="{D3B58963-D611-4239-B755-B2899B54316C}" srcOrd="0" destOrd="0" presId="urn:microsoft.com/office/officeart/2005/8/layout/hierarchy3"/>
    <dgm:cxn modelId="{44AB9AE3-D1A9-3347-B579-34CA35EA2BE0}" type="presOf" srcId="{565325D7-DB53-4271-87F2-BFBCB963D0C2}" destId="{E029CC72-2207-42FE-9F04-BD7343077951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82983074-D367-E048-AB37-3F1CD352A05D}" type="presOf" srcId="{AF3D30D1-4FBA-4F82-AA0A-C6711FC854C3}" destId="{C4D295EA-F272-43F9-B4A8-A41091B20661}" srcOrd="0" destOrd="0" presId="urn:microsoft.com/office/officeart/2005/8/layout/hierarchy3"/>
    <dgm:cxn modelId="{3336CB65-5AB3-AF4F-BBDF-D254082CD1E1}" type="presOf" srcId="{CE9715A0-FBD2-4F7E-ABE8-8292CB422ABD}" destId="{D9CFF9F8-52F9-43C9-B49B-3D4EFF2659B4}" srcOrd="0" destOrd="0" presId="urn:microsoft.com/office/officeart/2005/8/layout/hierarchy3"/>
    <dgm:cxn modelId="{2C351725-AC43-A741-B36F-4F949D616554}" type="presOf" srcId="{9B37D8E3-F8AF-465B-BD20-01DFDF7D163F}" destId="{6184DEB5-9785-4DEE-A63C-AE006CFB77EB}" srcOrd="0" destOrd="0" presId="urn:microsoft.com/office/officeart/2005/8/layout/hierarchy3"/>
    <dgm:cxn modelId="{8C5F6CD3-6859-514D-9D3B-45F1CD0BBB8E}" type="presOf" srcId="{B1CF4C04-09BE-4CC8-AC3E-FA2BC2D18418}" destId="{DBB00A77-22F0-4B8B-B1E9-98759A9AD0CB}" srcOrd="0" destOrd="0" presId="urn:microsoft.com/office/officeart/2005/8/layout/hierarchy3"/>
    <dgm:cxn modelId="{EA1BFA3A-9C7D-C341-9E6F-BCAC3F5A288E}" type="presOf" srcId="{1A0F880B-79A6-4E82-A52C-F076EE3A9EB4}" destId="{A1510A63-CDFC-4439-A87F-D99195F68703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9BABF966-34DD-6849-B3ED-80DF66CB9254}" type="presOf" srcId="{F1301C22-1573-47F2-ADD9-CAF1A4C3AB96}" destId="{5B5948D1-3C34-4C30-B7F2-DD9110D2412C}" srcOrd="0" destOrd="0" presId="urn:microsoft.com/office/officeart/2005/8/layout/hierarchy3"/>
    <dgm:cxn modelId="{9EB316C8-7BD4-4857-BD6A-24C61BEF319E}" srcId="{1A0F880B-79A6-4E82-A52C-F076EE3A9EB4}" destId="{280F50F9-5DBD-4892-A127-7422E1648E92}" srcOrd="2" destOrd="0" parTransId="{AF3D30D1-4FBA-4F82-AA0A-C6711FC854C3}" sibTransId="{DF631E89-86E7-4AEF-B651-45CCEE5FE8AE}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6233FB61-BC1D-284D-B8DE-6364DF0B9C82}" type="presParOf" srcId="{6184DEB5-9785-4DEE-A63C-AE006CFB77EB}" destId="{B08250FE-E068-43D3-813C-5A8925964AEC}" srcOrd="0" destOrd="0" presId="urn:microsoft.com/office/officeart/2005/8/layout/hierarchy3"/>
    <dgm:cxn modelId="{E138AB25-AED2-5A44-B21C-8F1224F5C4C8}" type="presParOf" srcId="{B08250FE-E068-43D3-813C-5A8925964AEC}" destId="{99F831F9-84DD-4DF0-9B17-D995741D8173}" srcOrd="0" destOrd="0" presId="urn:microsoft.com/office/officeart/2005/8/layout/hierarchy3"/>
    <dgm:cxn modelId="{EDB01488-F009-E245-B42A-FF7280AAB922}" type="presParOf" srcId="{99F831F9-84DD-4DF0-9B17-D995741D8173}" destId="{A1510A63-CDFC-4439-A87F-D99195F68703}" srcOrd="0" destOrd="0" presId="urn:microsoft.com/office/officeart/2005/8/layout/hierarchy3"/>
    <dgm:cxn modelId="{6AC95480-CC78-DA4F-81C7-E38BC66D612A}" type="presParOf" srcId="{99F831F9-84DD-4DF0-9B17-D995741D8173}" destId="{655F1F55-7E41-44EF-AC5E-B3BD07C840E7}" srcOrd="1" destOrd="0" presId="urn:microsoft.com/office/officeart/2005/8/layout/hierarchy3"/>
    <dgm:cxn modelId="{CD0664D0-5C46-C543-8CFC-613E469BB463}" type="presParOf" srcId="{B08250FE-E068-43D3-813C-5A8925964AEC}" destId="{5EF0633C-3E79-4B16-9B08-099E47E3CEBF}" srcOrd="1" destOrd="0" presId="urn:microsoft.com/office/officeart/2005/8/layout/hierarchy3"/>
    <dgm:cxn modelId="{79990622-34FC-1146-A2D3-9F9CF8D8537E}" type="presParOf" srcId="{5EF0633C-3E79-4B16-9B08-099E47E3CEBF}" destId="{38B4ACC1-DC96-409F-ACBA-A5B5A8B4AA31}" srcOrd="0" destOrd="0" presId="urn:microsoft.com/office/officeart/2005/8/layout/hierarchy3"/>
    <dgm:cxn modelId="{A575B28C-86CF-5042-940D-4DAF026DD650}" type="presParOf" srcId="{5EF0633C-3E79-4B16-9B08-099E47E3CEBF}" destId="{E029CC72-2207-42FE-9F04-BD7343077951}" srcOrd="1" destOrd="0" presId="urn:microsoft.com/office/officeart/2005/8/layout/hierarchy3"/>
    <dgm:cxn modelId="{01C776F8-C04B-414A-A848-8D7CEDA40925}" type="presParOf" srcId="{5EF0633C-3E79-4B16-9B08-099E47E3CEBF}" destId="{D9CFF9F8-52F9-43C9-B49B-3D4EFF2659B4}" srcOrd="2" destOrd="0" presId="urn:microsoft.com/office/officeart/2005/8/layout/hierarchy3"/>
    <dgm:cxn modelId="{45E0FC76-A952-0E47-8D7A-42390F1CE2FC}" type="presParOf" srcId="{5EF0633C-3E79-4B16-9B08-099E47E3CEBF}" destId="{B960EDD9-48D5-4B5B-862D-A920025A60F1}" srcOrd="3" destOrd="0" presId="urn:microsoft.com/office/officeart/2005/8/layout/hierarchy3"/>
    <dgm:cxn modelId="{DEB1752B-E35F-3B4E-9B59-FFB4AAA92172}" type="presParOf" srcId="{5EF0633C-3E79-4B16-9B08-099E47E3CEBF}" destId="{C4D295EA-F272-43F9-B4A8-A41091B20661}" srcOrd="4" destOrd="0" presId="urn:microsoft.com/office/officeart/2005/8/layout/hierarchy3"/>
    <dgm:cxn modelId="{6B50679D-5A35-654B-89B7-4000F7BDADA8}" type="presParOf" srcId="{5EF0633C-3E79-4B16-9B08-099E47E3CEBF}" destId="{D3B58963-D611-4239-B755-B2899B54316C}" srcOrd="5" destOrd="0" presId="urn:microsoft.com/office/officeart/2005/8/layout/hierarchy3"/>
    <dgm:cxn modelId="{207C0F10-9E2B-0741-8526-A0F5367A87D3}" type="presParOf" srcId="{5EF0633C-3E79-4B16-9B08-099E47E3CEBF}" destId="{DBB00A77-22F0-4B8B-B1E9-98759A9AD0CB}" srcOrd="6" destOrd="0" presId="urn:microsoft.com/office/officeart/2005/8/layout/hierarchy3"/>
    <dgm:cxn modelId="{479A8503-EB16-F94B-803C-F19D58AF2989}" type="presParOf" srcId="{5EF0633C-3E79-4B16-9B08-099E47E3CEBF}" destId="{5B5948D1-3C34-4C30-B7F2-DD9110D2412C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Documentation</a:t>
          </a:r>
        </a:p>
        <a:p>
          <a:r>
            <a:rPr lang="en-US" dirty="0" smtClean="0"/>
            <a:t>Practices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66667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6B1BCC06-67FD-6E4F-8296-F7D880689624}" type="presOf" srcId="{9B37D8E3-F8AF-465B-BD20-01DFDF7D163F}" destId="{6184DEB5-9785-4DEE-A63C-AE006CFB77EB}" srcOrd="0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77406DFE-91A9-9C46-80D0-4E534BB5A614}" type="presOf" srcId="{767AA601-F3C9-4773-A639-E69B4810AF38}" destId="{82FFF3A5-A186-4C46-A47D-5A17D9AD527E}" srcOrd="0" destOrd="0" presId="urn:microsoft.com/office/officeart/2005/8/layout/hierarchy3"/>
    <dgm:cxn modelId="{68D0377F-6AE3-1649-8488-F9BF4493BAAE}" type="presOf" srcId="{767AA601-F3C9-4773-A639-E69B4810AF38}" destId="{E1E78658-4FA6-476A-8D4E-7CBF33AC27D7}" srcOrd="1" destOrd="0" presId="urn:microsoft.com/office/officeart/2005/8/layout/hierarchy3"/>
    <dgm:cxn modelId="{DA44490A-DFFD-A74A-ADFE-33CAF4B1E753}" type="presParOf" srcId="{6184DEB5-9785-4DEE-A63C-AE006CFB77EB}" destId="{E6D3432D-1AF3-41AE-A2F2-B6A7B32C92A5}" srcOrd="0" destOrd="0" presId="urn:microsoft.com/office/officeart/2005/8/layout/hierarchy3"/>
    <dgm:cxn modelId="{41ABE78F-4BF1-A344-B9FE-21377FE13D4E}" type="presParOf" srcId="{E6D3432D-1AF3-41AE-A2F2-B6A7B32C92A5}" destId="{605812DB-706A-4EB2-94B7-B7F675DD62AE}" srcOrd="0" destOrd="0" presId="urn:microsoft.com/office/officeart/2005/8/layout/hierarchy3"/>
    <dgm:cxn modelId="{CD0508F7-253A-CC44-BE93-CC180DAF5673}" type="presParOf" srcId="{605812DB-706A-4EB2-94B7-B7F675DD62AE}" destId="{82FFF3A5-A186-4C46-A47D-5A17D9AD527E}" srcOrd="0" destOrd="0" presId="urn:microsoft.com/office/officeart/2005/8/layout/hierarchy3"/>
    <dgm:cxn modelId="{8FCD55F5-5C39-1647-801F-171F177FBF08}" type="presParOf" srcId="{605812DB-706A-4EB2-94B7-B7F675DD62AE}" destId="{E1E78658-4FA6-476A-8D4E-7CBF33AC27D7}" srcOrd="1" destOrd="0" presId="urn:microsoft.com/office/officeart/2005/8/layout/hierarchy3"/>
    <dgm:cxn modelId="{D8929894-62B3-A546-B46C-80F93899FD4C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1F4456A-48C0-E149-B62E-898480E7A1E4}" type="doc">
      <dgm:prSet loTypeId="urn:microsoft.com/office/officeart/2008/layout/AscendingPictureAccentProces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F178D-8859-4F41-9A20-0292A44F8726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dirty="0" smtClean="0"/>
            <a:t>File Storage</a:t>
          </a:r>
          <a:endParaRPr lang="en-US" dirty="0"/>
        </a:p>
      </dgm:t>
    </dgm:pt>
    <dgm:pt modelId="{493C77C4-64F2-754B-B507-FA37ECF26FE6}" type="parTrans" cxnId="{A30DD188-865B-5D48-B641-69A6ACB7F87F}">
      <dgm:prSet/>
      <dgm:spPr/>
      <dgm:t>
        <a:bodyPr/>
        <a:lstStyle/>
        <a:p>
          <a:endParaRPr lang="en-US"/>
        </a:p>
      </dgm:t>
    </dgm:pt>
    <dgm:pt modelId="{5960FCF1-DAFB-D845-B072-B039B02D9606}" type="sibTrans" cxnId="{A30DD188-865B-5D48-B641-69A6ACB7F87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0E5AB6-2516-8047-94C0-831E548FCF7F}">
      <dgm:prSet phldrT="[Text]"/>
      <dgm:spPr/>
      <dgm:t>
        <a:bodyPr/>
        <a:lstStyle/>
        <a:p>
          <a:r>
            <a:rPr lang="en-US" dirty="0" smtClean="0"/>
            <a:t>File System</a:t>
          </a:r>
          <a:endParaRPr lang="en-US" dirty="0"/>
        </a:p>
      </dgm:t>
    </dgm:pt>
    <dgm:pt modelId="{2C28ACD8-C874-AF43-91A0-C9CADF7CF137}" type="parTrans" cxnId="{EEDBED5A-9137-4644-9330-4ECC55E0ABA3}">
      <dgm:prSet/>
      <dgm:spPr/>
      <dgm:t>
        <a:bodyPr/>
        <a:lstStyle/>
        <a:p>
          <a:endParaRPr lang="en-US"/>
        </a:p>
      </dgm:t>
    </dgm:pt>
    <dgm:pt modelId="{FC884964-069B-B643-9C1E-5F812460C64E}" type="sibTrans" cxnId="{EEDBED5A-9137-4644-9330-4ECC55E0ABA3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E83895-4E22-6343-A2D1-7A9F2556E6C6}">
      <dgm:prSet phldrT="[Text]"/>
      <dgm:spPr/>
      <dgm:t>
        <a:bodyPr/>
        <a:lstStyle/>
        <a:p>
          <a:r>
            <a:rPr lang="en-US" dirty="0" smtClean="0"/>
            <a:t>File Format</a:t>
          </a:r>
          <a:endParaRPr lang="en-US" dirty="0"/>
        </a:p>
      </dgm:t>
    </dgm:pt>
    <dgm:pt modelId="{5FC4171D-B1B9-9F47-A2AE-B2F46D3FC98B}" type="parTrans" cxnId="{E996E114-834D-2148-9807-1F0027307E00}">
      <dgm:prSet/>
      <dgm:spPr/>
      <dgm:t>
        <a:bodyPr/>
        <a:lstStyle/>
        <a:p>
          <a:endParaRPr lang="en-US"/>
        </a:p>
      </dgm:t>
    </dgm:pt>
    <dgm:pt modelId="{2E37FEB4-1576-0E4E-905A-6106221CF325}" type="sibTrans" cxnId="{E996E114-834D-2148-9807-1F0027307E0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BB5E46-4A52-BE47-977D-A7059373B681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File Content</a:t>
          </a:r>
          <a:endParaRPr lang="en-US" dirty="0"/>
        </a:p>
      </dgm:t>
    </dgm:pt>
    <dgm:pt modelId="{742F1F54-7C07-1942-AC3E-E0F42E471E5E}" type="parTrans" cxnId="{0FD787B7-8E4D-7F4D-A265-22255218228C}">
      <dgm:prSet/>
      <dgm:spPr/>
      <dgm:t>
        <a:bodyPr/>
        <a:lstStyle/>
        <a:p>
          <a:endParaRPr lang="en-US"/>
        </a:p>
      </dgm:t>
    </dgm:pt>
    <dgm:pt modelId="{81B4B725-5EAC-9343-9863-F7FC9FF9D425}" type="sibTrans" cxnId="{0FD787B7-8E4D-7F4D-A265-22255218228C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0AE3C1-35A5-FF4F-B9FE-E831720A8731}" type="pres">
      <dgm:prSet presAssocID="{D1F4456A-48C0-E149-B62E-898480E7A1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CE18CE8-F74F-584C-B35D-51CCAD801987}" type="pres">
      <dgm:prSet presAssocID="{D1F4456A-48C0-E149-B62E-898480E7A1E4}" presName="dot1" presStyleLbl="alignNode1" presStyleIdx="0" presStyleCnt="13"/>
      <dgm:spPr/>
    </dgm:pt>
    <dgm:pt modelId="{7830FFCF-69D5-904C-BBDF-F2EB98C96206}" type="pres">
      <dgm:prSet presAssocID="{D1F4456A-48C0-E149-B62E-898480E7A1E4}" presName="dot2" presStyleLbl="alignNode1" presStyleIdx="1" presStyleCnt="13"/>
      <dgm:spPr/>
    </dgm:pt>
    <dgm:pt modelId="{A51921E0-78FC-C449-A5ED-52E9C4242578}" type="pres">
      <dgm:prSet presAssocID="{D1F4456A-48C0-E149-B62E-898480E7A1E4}" presName="dot3" presStyleLbl="alignNode1" presStyleIdx="2" presStyleCnt="13"/>
      <dgm:spPr/>
    </dgm:pt>
    <dgm:pt modelId="{967302E4-8912-7C42-9768-D3D55EA478A6}" type="pres">
      <dgm:prSet presAssocID="{D1F4456A-48C0-E149-B62E-898480E7A1E4}" presName="dot4" presStyleLbl="alignNode1" presStyleIdx="3" presStyleCnt="13"/>
      <dgm:spPr/>
    </dgm:pt>
    <dgm:pt modelId="{248FE970-8A26-CD40-9D44-4AC3E8B4892F}" type="pres">
      <dgm:prSet presAssocID="{D1F4456A-48C0-E149-B62E-898480E7A1E4}" presName="dot5" presStyleLbl="alignNode1" presStyleIdx="4" presStyleCnt="13"/>
      <dgm:spPr/>
    </dgm:pt>
    <dgm:pt modelId="{9A2E41CD-6863-F344-A928-F21F1D03C5EB}" type="pres">
      <dgm:prSet presAssocID="{D1F4456A-48C0-E149-B62E-898480E7A1E4}" presName="dot6" presStyleLbl="alignNode1" presStyleIdx="5" presStyleCnt="13"/>
      <dgm:spPr/>
    </dgm:pt>
    <dgm:pt modelId="{74C9CC1B-2E1C-AB4D-8102-973C13033216}" type="pres">
      <dgm:prSet presAssocID="{D1F4456A-48C0-E149-B62E-898480E7A1E4}" presName="dotArrow1" presStyleLbl="alignNode1" presStyleIdx="6" presStyleCnt="13"/>
      <dgm:spPr/>
    </dgm:pt>
    <dgm:pt modelId="{BB3D6EBD-E7F9-4340-A2C3-CB543371B1D9}" type="pres">
      <dgm:prSet presAssocID="{D1F4456A-48C0-E149-B62E-898480E7A1E4}" presName="dotArrow2" presStyleLbl="alignNode1" presStyleIdx="7" presStyleCnt="13"/>
      <dgm:spPr/>
    </dgm:pt>
    <dgm:pt modelId="{CAB140E0-6818-9C41-9472-C6C23BA0CF97}" type="pres">
      <dgm:prSet presAssocID="{D1F4456A-48C0-E149-B62E-898480E7A1E4}" presName="dotArrow3" presStyleLbl="alignNode1" presStyleIdx="8" presStyleCnt="13"/>
      <dgm:spPr/>
    </dgm:pt>
    <dgm:pt modelId="{EBD61670-CC67-DD47-8C76-62F1D7D69697}" type="pres">
      <dgm:prSet presAssocID="{D1F4456A-48C0-E149-B62E-898480E7A1E4}" presName="dotArrow4" presStyleLbl="alignNode1" presStyleIdx="9" presStyleCnt="13"/>
      <dgm:spPr/>
    </dgm:pt>
    <dgm:pt modelId="{D9E06BAA-5F2A-6745-ACDE-C2BAD3D91EE6}" type="pres">
      <dgm:prSet presAssocID="{D1F4456A-48C0-E149-B62E-898480E7A1E4}" presName="dotArrow5" presStyleLbl="alignNode1" presStyleIdx="10" presStyleCnt="13"/>
      <dgm:spPr/>
    </dgm:pt>
    <dgm:pt modelId="{06E3AD0F-8C1B-5E48-98F6-1BA187A90DC0}" type="pres">
      <dgm:prSet presAssocID="{D1F4456A-48C0-E149-B62E-898480E7A1E4}" presName="dotArrow6" presStyleLbl="alignNode1" presStyleIdx="11" presStyleCnt="13"/>
      <dgm:spPr/>
    </dgm:pt>
    <dgm:pt modelId="{B956CBCA-B257-1648-B8A1-8F4F334F866D}" type="pres">
      <dgm:prSet presAssocID="{D1F4456A-48C0-E149-B62E-898480E7A1E4}" presName="dotArrow7" presStyleLbl="alignNode1" presStyleIdx="12" presStyleCnt="13"/>
      <dgm:spPr/>
    </dgm:pt>
    <dgm:pt modelId="{70EFBE28-DB9A-2E48-910E-9A6230016C88}" type="pres">
      <dgm:prSet presAssocID="{FD9F178D-8859-4F41-9A20-0292A44F8726}" presName="parTx1" presStyleLbl="node1" presStyleIdx="0" presStyleCnt="4"/>
      <dgm:spPr/>
      <dgm:t>
        <a:bodyPr/>
        <a:lstStyle/>
        <a:p>
          <a:endParaRPr lang="en-US"/>
        </a:p>
      </dgm:t>
    </dgm:pt>
    <dgm:pt modelId="{5EE5548E-1EEF-A241-985A-4FE9C4C3E439}" type="pres">
      <dgm:prSet presAssocID="{5960FCF1-DAFB-D845-B072-B039B02D9606}" presName="picture1" presStyleCnt="0"/>
      <dgm:spPr/>
    </dgm:pt>
    <dgm:pt modelId="{C729CBF6-8A88-2745-9690-49329FBC7967}" type="pres">
      <dgm:prSet presAssocID="{5960FCF1-DAFB-D845-B072-B039B02D9606}" presName="imageRepeatNode" presStyleLbl="fgImgPlace1" presStyleIdx="0" presStyleCnt="4"/>
      <dgm:spPr/>
      <dgm:t>
        <a:bodyPr/>
        <a:lstStyle/>
        <a:p>
          <a:endParaRPr lang="en-US"/>
        </a:p>
      </dgm:t>
    </dgm:pt>
    <dgm:pt modelId="{D3EE1181-2455-8D47-9560-F1B503445E1A}" type="pres">
      <dgm:prSet presAssocID="{B70E5AB6-2516-8047-94C0-831E548FCF7F}" presName="parTx2" presStyleLbl="node1" presStyleIdx="1" presStyleCnt="4"/>
      <dgm:spPr/>
      <dgm:t>
        <a:bodyPr/>
        <a:lstStyle/>
        <a:p>
          <a:endParaRPr lang="en-US"/>
        </a:p>
      </dgm:t>
    </dgm:pt>
    <dgm:pt modelId="{E84AF910-3F1C-5444-92A8-395101D7475A}" type="pres">
      <dgm:prSet presAssocID="{FC884964-069B-B643-9C1E-5F812460C64E}" presName="picture2" presStyleCnt="0"/>
      <dgm:spPr/>
    </dgm:pt>
    <dgm:pt modelId="{CD9EDB3F-BEE6-744C-9BF3-EA8CD4411CCC}" type="pres">
      <dgm:prSet presAssocID="{FC884964-069B-B643-9C1E-5F812460C64E}" presName="imageRepeatNode" presStyleLbl="fgImgPlace1" presStyleIdx="1" presStyleCnt="4"/>
      <dgm:spPr/>
      <dgm:t>
        <a:bodyPr/>
        <a:lstStyle/>
        <a:p>
          <a:endParaRPr lang="en-US"/>
        </a:p>
      </dgm:t>
    </dgm:pt>
    <dgm:pt modelId="{7C2E14BA-6668-A645-ADEC-E6FBC9BF5EBC}" type="pres">
      <dgm:prSet presAssocID="{55E83895-4E22-6343-A2D1-7A9F2556E6C6}" presName="parTx3" presStyleLbl="node1" presStyleIdx="2" presStyleCnt="4"/>
      <dgm:spPr/>
      <dgm:t>
        <a:bodyPr/>
        <a:lstStyle/>
        <a:p>
          <a:endParaRPr lang="en-US"/>
        </a:p>
      </dgm:t>
    </dgm:pt>
    <dgm:pt modelId="{D1CDC53B-7F54-B944-99E6-9B19B2F40D8F}" type="pres">
      <dgm:prSet presAssocID="{2E37FEB4-1576-0E4E-905A-6106221CF325}" presName="picture3" presStyleCnt="0"/>
      <dgm:spPr/>
    </dgm:pt>
    <dgm:pt modelId="{48FA622F-EED4-1240-BEBF-B352B3B14D7B}" type="pres">
      <dgm:prSet presAssocID="{2E37FEB4-1576-0E4E-905A-6106221CF325}" presName="imageRepeatNode" presStyleLbl="fgImgPlace1" presStyleIdx="2" presStyleCnt="4"/>
      <dgm:spPr/>
      <dgm:t>
        <a:bodyPr/>
        <a:lstStyle/>
        <a:p>
          <a:endParaRPr lang="en-US"/>
        </a:p>
      </dgm:t>
    </dgm:pt>
    <dgm:pt modelId="{8511666D-8130-E341-888B-B2BA83B39048}" type="pres">
      <dgm:prSet presAssocID="{74BB5E46-4A52-BE47-977D-A7059373B681}" presName="parTx4" presStyleLbl="node1" presStyleIdx="3" presStyleCnt="4"/>
      <dgm:spPr/>
      <dgm:t>
        <a:bodyPr/>
        <a:lstStyle/>
        <a:p>
          <a:endParaRPr lang="en-US"/>
        </a:p>
      </dgm:t>
    </dgm:pt>
    <dgm:pt modelId="{CD746D92-75B9-F147-BC8D-C5E732A2DEBD}" type="pres">
      <dgm:prSet presAssocID="{81B4B725-5EAC-9343-9863-F7FC9FF9D425}" presName="picture4" presStyleCnt="0"/>
      <dgm:spPr/>
    </dgm:pt>
    <dgm:pt modelId="{A4636504-630D-0845-9573-35D1F16C4760}" type="pres">
      <dgm:prSet presAssocID="{81B4B725-5EAC-9343-9863-F7FC9FF9D425}" presName="imageRepeatNode" presStyleLbl="fgImgPlace1" presStyleIdx="3" presStyleCnt="4"/>
      <dgm:spPr/>
      <dgm:t>
        <a:bodyPr/>
        <a:lstStyle/>
        <a:p>
          <a:endParaRPr lang="en-US"/>
        </a:p>
      </dgm:t>
    </dgm:pt>
  </dgm:ptLst>
  <dgm:cxnLst>
    <dgm:cxn modelId="{AC62366B-36FC-5A42-8C3F-210CC828BDE9}" type="presOf" srcId="{2E37FEB4-1576-0E4E-905A-6106221CF325}" destId="{48FA622F-EED4-1240-BEBF-B352B3B14D7B}" srcOrd="0" destOrd="0" presId="urn:microsoft.com/office/officeart/2008/layout/AscendingPictureAccentProcess"/>
    <dgm:cxn modelId="{EEDBED5A-9137-4644-9330-4ECC55E0ABA3}" srcId="{D1F4456A-48C0-E149-B62E-898480E7A1E4}" destId="{B70E5AB6-2516-8047-94C0-831E548FCF7F}" srcOrd="1" destOrd="0" parTransId="{2C28ACD8-C874-AF43-91A0-C9CADF7CF137}" sibTransId="{FC884964-069B-B643-9C1E-5F812460C64E}"/>
    <dgm:cxn modelId="{0FD787B7-8E4D-7F4D-A265-22255218228C}" srcId="{D1F4456A-48C0-E149-B62E-898480E7A1E4}" destId="{74BB5E46-4A52-BE47-977D-A7059373B681}" srcOrd="3" destOrd="0" parTransId="{742F1F54-7C07-1942-AC3E-E0F42E471E5E}" sibTransId="{81B4B725-5EAC-9343-9863-F7FC9FF9D425}"/>
    <dgm:cxn modelId="{A30DD188-865B-5D48-B641-69A6ACB7F87F}" srcId="{D1F4456A-48C0-E149-B62E-898480E7A1E4}" destId="{FD9F178D-8859-4F41-9A20-0292A44F8726}" srcOrd="0" destOrd="0" parTransId="{493C77C4-64F2-754B-B507-FA37ECF26FE6}" sibTransId="{5960FCF1-DAFB-D845-B072-B039B02D9606}"/>
    <dgm:cxn modelId="{C4009A55-EC3B-8245-BF09-EB354D2765AD}" type="presOf" srcId="{B70E5AB6-2516-8047-94C0-831E548FCF7F}" destId="{D3EE1181-2455-8D47-9560-F1B503445E1A}" srcOrd="0" destOrd="0" presId="urn:microsoft.com/office/officeart/2008/layout/AscendingPictureAccentProcess"/>
    <dgm:cxn modelId="{E913DCDE-DE00-BD45-A2BA-685347AB1296}" type="presOf" srcId="{55E83895-4E22-6343-A2D1-7A9F2556E6C6}" destId="{7C2E14BA-6668-A645-ADEC-E6FBC9BF5EBC}" srcOrd="0" destOrd="0" presId="urn:microsoft.com/office/officeart/2008/layout/AscendingPictureAccentProcess"/>
    <dgm:cxn modelId="{768678C7-B96C-9743-A4FD-22974C8A57E2}" type="presOf" srcId="{74BB5E46-4A52-BE47-977D-A7059373B681}" destId="{8511666D-8130-E341-888B-B2BA83B39048}" srcOrd="0" destOrd="0" presId="urn:microsoft.com/office/officeart/2008/layout/AscendingPictureAccentProcess"/>
    <dgm:cxn modelId="{E996E114-834D-2148-9807-1F0027307E00}" srcId="{D1F4456A-48C0-E149-B62E-898480E7A1E4}" destId="{55E83895-4E22-6343-A2D1-7A9F2556E6C6}" srcOrd="2" destOrd="0" parTransId="{5FC4171D-B1B9-9F47-A2AE-B2F46D3FC98B}" sibTransId="{2E37FEB4-1576-0E4E-905A-6106221CF325}"/>
    <dgm:cxn modelId="{12E749AB-8206-0545-BE43-5FC77ABA2AAD}" type="presOf" srcId="{FC884964-069B-B643-9C1E-5F812460C64E}" destId="{CD9EDB3F-BEE6-744C-9BF3-EA8CD4411CCC}" srcOrd="0" destOrd="0" presId="urn:microsoft.com/office/officeart/2008/layout/AscendingPictureAccentProcess"/>
    <dgm:cxn modelId="{438AEBE7-3EF5-8841-A52F-AA96A2A70565}" type="presOf" srcId="{5960FCF1-DAFB-D845-B072-B039B02D9606}" destId="{C729CBF6-8A88-2745-9690-49329FBC7967}" srcOrd="0" destOrd="0" presId="urn:microsoft.com/office/officeart/2008/layout/AscendingPictureAccentProcess"/>
    <dgm:cxn modelId="{60C39BA3-5F0A-F84D-B689-4004797614E8}" type="presOf" srcId="{D1F4456A-48C0-E149-B62E-898480E7A1E4}" destId="{DA0AE3C1-35A5-FF4F-B9FE-E831720A8731}" srcOrd="0" destOrd="0" presId="urn:microsoft.com/office/officeart/2008/layout/AscendingPictureAccentProcess"/>
    <dgm:cxn modelId="{5C0CBC45-AA8A-4649-9D9E-0BF0C68125F2}" type="presOf" srcId="{81B4B725-5EAC-9343-9863-F7FC9FF9D425}" destId="{A4636504-630D-0845-9573-35D1F16C4760}" srcOrd="0" destOrd="0" presId="urn:microsoft.com/office/officeart/2008/layout/AscendingPictureAccentProcess"/>
    <dgm:cxn modelId="{5094BB21-1429-C54E-9D64-78D8D2E48137}" type="presOf" srcId="{FD9F178D-8859-4F41-9A20-0292A44F8726}" destId="{70EFBE28-DB9A-2E48-910E-9A6230016C88}" srcOrd="0" destOrd="0" presId="urn:microsoft.com/office/officeart/2008/layout/AscendingPictureAccentProcess"/>
    <dgm:cxn modelId="{761021CC-1673-234C-9BA4-268849DB2BA4}" type="presParOf" srcId="{DA0AE3C1-35A5-FF4F-B9FE-E831720A8731}" destId="{FCE18CE8-F74F-584C-B35D-51CCAD801987}" srcOrd="0" destOrd="0" presId="urn:microsoft.com/office/officeart/2008/layout/AscendingPictureAccentProcess"/>
    <dgm:cxn modelId="{6259F716-C16A-F049-B4F8-FECC7094E34A}" type="presParOf" srcId="{DA0AE3C1-35A5-FF4F-B9FE-E831720A8731}" destId="{7830FFCF-69D5-904C-BBDF-F2EB98C96206}" srcOrd="1" destOrd="0" presId="urn:microsoft.com/office/officeart/2008/layout/AscendingPictureAccentProcess"/>
    <dgm:cxn modelId="{1FE2A714-CF1F-EE47-A63A-E9DAEF094733}" type="presParOf" srcId="{DA0AE3C1-35A5-FF4F-B9FE-E831720A8731}" destId="{A51921E0-78FC-C449-A5ED-52E9C4242578}" srcOrd="2" destOrd="0" presId="urn:microsoft.com/office/officeart/2008/layout/AscendingPictureAccentProcess"/>
    <dgm:cxn modelId="{85F68A1A-0651-9946-8F79-6AAD805799B8}" type="presParOf" srcId="{DA0AE3C1-35A5-FF4F-B9FE-E831720A8731}" destId="{967302E4-8912-7C42-9768-D3D55EA478A6}" srcOrd="3" destOrd="0" presId="urn:microsoft.com/office/officeart/2008/layout/AscendingPictureAccentProcess"/>
    <dgm:cxn modelId="{72C4B367-7891-F943-89D1-99D51A1C7D11}" type="presParOf" srcId="{DA0AE3C1-35A5-FF4F-B9FE-E831720A8731}" destId="{248FE970-8A26-CD40-9D44-4AC3E8B4892F}" srcOrd="4" destOrd="0" presId="urn:microsoft.com/office/officeart/2008/layout/AscendingPictureAccentProcess"/>
    <dgm:cxn modelId="{443106F4-597E-084D-95D2-E04C9C2C3117}" type="presParOf" srcId="{DA0AE3C1-35A5-FF4F-B9FE-E831720A8731}" destId="{9A2E41CD-6863-F344-A928-F21F1D03C5EB}" srcOrd="5" destOrd="0" presId="urn:microsoft.com/office/officeart/2008/layout/AscendingPictureAccentProcess"/>
    <dgm:cxn modelId="{3C85A1EE-BE55-B24A-8312-68AFAAD73AD9}" type="presParOf" srcId="{DA0AE3C1-35A5-FF4F-B9FE-E831720A8731}" destId="{74C9CC1B-2E1C-AB4D-8102-973C13033216}" srcOrd="6" destOrd="0" presId="urn:microsoft.com/office/officeart/2008/layout/AscendingPictureAccentProcess"/>
    <dgm:cxn modelId="{99E2DD77-CA26-FF4C-B0E3-891D952D8256}" type="presParOf" srcId="{DA0AE3C1-35A5-FF4F-B9FE-E831720A8731}" destId="{BB3D6EBD-E7F9-4340-A2C3-CB543371B1D9}" srcOrd="7" destOrd="0" presId="urn:microsoft.com/office/officeart/2008/layout/AscendingPictureAccentProcess"/>
    <dgm:cxn modelId="{0983DBB1-F60B-7747-A349-FC99FDB372A3}" type="presParOf" srcId="{DA0AE3C1-35A5-FF4F-B9FE-E831720A8731}" destId="{CAB140E0-6818-9C41-9472-C6C23BA0CF97}" srcOrd="8" destOrd="0" presId="urn:microsoft.com/office/officeart/2008/layout/AscendingPictureAccentProcess"/>
    <dgm:cxn modelId="{4D4155B3-E400-BB4A-A5AA-C00B99A5E418}" type="presParOf" srcId="{DA0AE3C1-35A5-FF4F-B9FE-E831720A8731}" destId="{EBD61670-CC67-DD47-8C76-62F1D7D69697}" srcOrd="9" destOrd="0" presId="urn:microsoft.com/office/officeart/2008/layout/AscendingPictureAccentProcess"/>
    <dgm:cxn modelId="{03C52776-42A4-6D4F-B65F-E97DC4398969}" type="presParOf" srcId="{DA0AE3C1-35A5-FF4F-B9FE-E831720A8731}" destId="{D9E06BAA-5F2A-6745-ACDE-C2BAD3D91EE6}" srcOrd="10" destOrd="0" presId="urn:microsoft.com/office/officeart/2008/layout/AscendingPictureAccentProcess"/>
    <dgm:cxn modelId="{8EC3FE0F-C162-F840-9E73-430E63C3226B}" type="presParOf" srcId="{DA0AE3C1-35A5-FF4F-B9FE-E831720A8731}" destId="{06E3AD0F-8C1B-5E48-98F6-1BA187A90DC0}" srcOrd="11" destOrd="0" presId="urn:microsoft.com/office/officeart/2008/layout/AscendingPictureAccentProcess"/>
    <dgm:cxn modelId="{2BDAF43E-85C5-AA45-B411-068185AC33E9}" type="presParOf" srcId="{DA0AE3C1-35A5-FF4F-B9FE-E831720A8731}" destId="{B956CBCA-B257-1648-B8A1-8F4F334F866D}" srcOrd="12" destOrd="0" presId="urn:microsoft.com/office/officeart/2008/layout/AscendingPictureAccentProcess"/>
    <dgm:cxn modelId="{314003E2-070E-8948-B675-714781E18448}" type="presParOf" srcId="{DA0AE3C1-35A5-FF4F-B9FE-E831720A8731}" destId="{70EFBE28-DB9A-2E48-910E-9A6230016C88}" srcOrd="13" destOrd="0" presId="urn:microsoft.com/office/officeart/2008/layout/AscendingPictureAccentProcess"/>
    <dgm:cxn modelId="{CF9D84B3-FC01-DB4E-A44C-ABD8DFE39D5C}" type="presParOf" srcId="{DA0AE3C1-35A5-FF4F-B9FE-E831720A8731}" destId="{5EE5548E-1EEF-A241-985A-4FE9C4C3E439}" srcOrd="14" destOrd="0" presId="urn:microsoft.com/office/officeart/2008/layout/AscendingPictureAccentProcess"/>
    <dgm:cxn modelId="{2B48729A-25C6-E649-8BE5-8FBE82626F14}" type="presParOf" srcId="{5EE5548E-1EEF-A241-985A-4FE9C4C3E439}" destId="{C729CBF6-8A88-2745-9690-49329FBC7967}" srcOrd="0" destOrd="0" presId="urn:microsoft.com/office/officeart/2008/layout/AscendingPictureAccentProcess"/>
    <dgm:cxn modelId="{327E2F73-DF65-6B4E-B824-0CD1548457E1}" type="presParOf" srcId="{DA0AE3C1-35A5-FF4F-B9FE-E831720A8731}" destId="{D3EE1181-2455-8D47-9560-F1B503445E1A}" srcOrd="15" destOrd="0" presId="urn:microsoft.com/office/officeart/2008/layout/AscendingPictureAccentProcess"/>
    <dgm:cxn modelId="{9A663529-CB53-084D-AADB-87B91AAE6CC1}" type="presParOf" srcId="{DA0AE3C1-35A5-FF4F-B9FE-E831720A8731}" destId="{E84AF910-3F1C-5444-92A8-395101D7475A}" srcOrd="16" destOrd="0" presId="urn:microsoft.com/office/officeart/2008/layout/AscendingPictureAccentProcess"/>
    <dgm:cxn modelId="{E2A106DA-B522-4E4D-90E3-74E0DD18BB56}" type="presParOf" srcId="{E84AF910-3F1C-5444-92A8-395101D7475A}" destId="{CD9EDB3F-BEE6-744C-9BF3-EA8CD4411CCC}" srcOrd="0" destOrd="0" presId="urn:microsoft.com/office/officeart/2008/layout/AscendingPictureAccentProcess"/>
    <dgm:cxn modelId="{25CF90B9-F525-F047-88EA-3FDC82268E9C}" type="presParOf" srcId="{DA0AE3C1-35A5-FF4F-B9FE-E831720A8731}" destId="{7C2E14BA-6668-A645-ADEC-E6FBC9BF5EBC}" srcOrd="17" destOrd="0" presId="urn:microsoft.com/office/officeart/2008/layout/AscendingPictureAccentProcess"/>
    <dgm:cxn modelId="{40B1BC30-5F2B-134E-AC2C-4DA12AD888E9}" type="presParOf" srcId="{DA0AE3C1-35A5-FF4F-B9FE-E831720A8731}" destId="{D1CDC53B-7F54-B944-99E6-9B19B2F40D8F}" srcOrd="18" destOrd="0" presId="urn:microsoft.com/office/officeart/2008/layout/AscendingPictureAccentProcess"/>
    <dgm:cxn modelId="{0F02AA6E-E7D2-414C-9BA5-7B60EF893389}" type="presParOf" srcId="{D1CDC53B-7F54-B944-99E6-9B19B2F40D8F}" destId="{48FA622F-EED4-1240-BEBF-B352B3B14D7B}" srcOrd="0" destOrd="0" presId="urn:microsoft.com/office/officeart/2008/layout/AscendingPictureAccentProcess"/>
    <dgm:cxn modelId="{296B049F-5292-CD42-BF1B-F65520F8F07B}" type="presParOf" srcId="{DA0AE3C1-35A5-FF4F-B9FE-E831720A8731}" destId="{8511666D-8130-E341-888B-B2BA83B39048}" srcOrd="19" destOrd="0" presId="urn:microsoft.com/office/officeart/2008/layout/AscendingPictureAccentProcess"/>
    <dgm:cxn modelId="{6CDB2B49-36EA-694F-BE74-E7357FCE8812}" type="presParOf" srcId="{DA0AE3C1-35A5-FF4F-B9FE-E831720A8731}" destId="{CD746D92-75B9-F147-BC8D-C5E732A2DEBD}" srcOrd="20" destOrd="0" presId="urn:microsoft.com/office/officeart/2008/layout/AscendingPictureAccentProcess"/>
    <dgm:cxn modelId="{4373B0FD-FFB9-2544-8796-68F05324D4D8}" type="presParOf" srcId="{CD746D92-75B9-F147-BC8D-C5E732A2DEBD}" destId="{A4636504-630D-0845-9573-35D1F16C476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Documentation</a:t>
          </a:r>
        </a:p>
        <a:p>
          <a:r>
            <a:rPr lang="en-US" dirty="0" smtClean="0"/>
            <a:t>Practices</a:t>
          </a:r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66667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C1226B41-229A-4D43-9B6C-F8457E7233CD}" type="presOf" srcId="{767AA601-F3C9-4773-A639-E69B4810AF38}" destId="{E1E78658-4FA6-476A-8D4E-7CBF33AC27D7}" srcOrd="1" destOrd="0" presId="urn:microsoft.com/office/officeart/2005/8/layout/hierarchy3"/>
    <dgm:cxn modelId="{0EDE0BBD-4068-0548-9DE1-7D0C8CFBF47A}" type="presOf" srcId="{767AA601-F3C9-4773-A639-E69B4810AF38}" destId="{82FFF3A5-A186-4C46-A47D-5A17D9AD527E}" srcOrd="0" destOrd="0" presId="urn:microsoft.com/office/officeart/2005/8/layout/hierarchy3"/>
    <dgm:cxn modelId="{B9CDA85A-8CBB-CC4D-8DF7-E1DB04E4D7AE}" type="presOf" srcId="{9B37D8E3-F8AF-465B-BD20-01DFDF7D163F}" destId="{6184DEB5-9785-4DEE-A63C-AE006CFB77EB}" srcOrd="0" destOrd="0" presId="urn:microsoft.com/office/officeart/2005/8/layout/hierarchy3"/>
    <dgm:cxn modelId="{8DC18CE4-3CB4-FA4F-BDFA-F57D5CD8D039}" type="presParOf" srcId="{6184DEB5-9785-4DEE-A63C-AE006CFB77EB}" destId="{E6D3432D-1AF3-41AE-A2F2-B6A7B32C92A5}" srcOrd="0" destOrd="0" presId="urn:microsoft.com/office/officeart/2005/8/layout/hierarchy3"/>
    <dgm:cxn modelId="{7C100051-2946-6B43-BEA0-9345E7E4D387}" type="presParOf" srcId="{E6D3432D-1AF3-41AE-A2F2-B6A7B32C92A5}" destId="{605812DB-706A-4EB2-94B7-B7F675DD62AE}" srcOrd="0" destOrd="0" presId="urn:microsoft.com/office/officeart/2005/8/layout/hierarchy3"/>
    <dgm:cxn modelId="{7A70560A-8E34-1341-8D4A-97AA7DC42684}" type="presParOf" srcId="{605812DB-706A-4EB2-94B7-B7F675DD62AE}" destId="{82FFF3A5-A186-4C46-A47D-5A17D9AD527E}" srcOrd="0" destOrd="0" presId="urn:microsoft.com/office/officeart/2005/8/layout/hierarchy3"/>
    <dgm:cxn modelId="{C998E5BC-0058-D040-ADF1-DF5A5BFBC7FA}" type="presParOf" srcId="{605812DB-706A-4EB2-94B7-B7F675DD62AE}" destId="{E1E78658-4FA6-476A-8D4E-7CBF33AC27D7}" srcOrd="1" destOrd="0" presId="urn:microsoft.com/office/officeart/2005/8/layout/hierarchy3"/>
    <dgm:cxn modelId="{130ECAF6-8B9F-974E-8794-9F2F68E692DE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Documentation</a:t>
          </a:r>
        </a:p>
        <a:p>
          <a:r>
            <a:rPr lang="en-US" dirty="0" smtClean="0"/>
            <a:t>Practices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66667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30101C67-0DE1-EC4B-87C6-0F73710EE65A}" type="presOf" srcId="{767AA601-F3C9-4773-A639-E69B4810AF38}" destId="{E1E78658-4FA6-476A-8D4E-7CBF33AC27D7}" srcOrd="1" destOrd="0" presId="urn:microsoft.com/office/officeart/2005/8/layout/hierarchy3"/>
    <dgm:cxn modelId="{7E0BCFA1-2F98-5443-BDB1-6933998E6222}" type="presOf" srcId="{767AA601-F3C9-4773-A639-E69B4810AF38}" destId="{82FFF3A5-A186-4C46-A47D-5A17D9AD527E}" srcOrd="0" destOrd="0" presId="urn:microsoft.com/office/officeart/2005/8/layout/hierarchy3"/>
    <dgm:cxn modelId="{CC1CD19A-D10B-4D4C-BBC5-A5B07F6B78FB}" type="presOf" srcId="{9B37D8E3-F8AF-465B-BD20-01DFDF7D163F}" destId="{6184DEB5-9785-4DEE-A63C-AE006CFB77EB}" srcOrd="0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6BB67FE6-193A-A441-9EA4-8F11C2A17AE7}" type="presParOf" srcId="{6184DEB5-9785-4DEE-A63C-AE006CFB77EB}" destId="{E6D3432D-1AF3-41AE-A2F2-B6A7B32C92A5}" srcOrd="0" destOrd="0" presId="urn:microsoft.com/office/officeart/2005/8/layout/hierarchy3"/>
    <dgm:cxn modelId="{409E89C8-5D79-EA4C-BEBD-68E29577BB2B}" type="presParOf" srcId="{E6D3432D-1AF3-41AE-A2F2-B6A7B32C92A5}" destId="{605812DB-706A-4EB2-94B7-B7F675DD62AE}" srcOrd="0" destOrd="0" presId="urn:microsoft.com/office/officeart/2005/8/layout/hierarchy3"/>
    <dgm:cxn modelId="{9D6C2106-4A7D-A843-A83E-3F14941A7F80}" type="presParOf" srcId="{605812DB-706A-4EB2-94B7-B7F675DD62AE}" destId="{82FFF3A5-A186-4C46-A47D-5A17D9AD527E}" srcOrd="0" destOrd="0" presId="urn:microsoft.com/office/officeart/2005/8/layout/hierarchy3"/>
    <dgm:cxn modelId="{9A34C9EB-D0B9-8D4A-AE74-A7A68A5106EF}" type="presParOf" srcId="{605812DB-706A-4EB2-94B7-B7F675DD62AE}" destId="{E1E78658-4FA6-476A-8D4E-7CBF33AC27D7}" srcOrd="1" destOrd="0" presId="urn:microsoft.com/office/officeart/2005/8/layout/hierarchy3"/>
    <dgm:cxn modelId="{7E0144E8-4B1D-C344-9004-EA7D97EF589A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Documentation</a:t>
          </a:r>
        </a:p>
        <a:p>
          <a:r>
            <a:rPr lang="en-US" dirty="0" smtClean="0"/>
            <a:t>Practices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66667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E9EC949F-14D4-F84D-A09B-352FB610A166}" type="presOf" srcId="{9B37D8E3-F8AF-465B-BD20-01DFDF7D163F}" destId="{6184DEB5-9785-4DEE-A63C-AE006CFB77EB}" srcOrd="0" destOrd="0" presId="urn:microsoft.com/office/officeart/2005/8/layout/hierarchy3"/>
    <dgm:cxn modelId="{7A87E7BE-6E31-C145-A500-09F127D808CC}" type="presOf" srcId="{767AA601-F3C9-4773-A639-E69B4810AF38}" destId="{82FFF3A5-A186-4C46-A47D-5A17D9AD527E}" srcOrd="0" destOrd="0" presId="urn:microsoft.com/office/officeart/2005/8/layout/hierarchy3"/>
    <dgm:cxn modelId="{C81F906F-9644-164B-BE1E-C1DAFC63579D}" type="presOf" srcId="{767AA601-F3C9-4773-A639-E69B4810AF38}" destId="{E1E78658-4FA6-476A-8D4E-7CBF33AC27D7}" srcOrd="1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1C063E9A-B066-D94C-8C37-A123D1D0B9B7}" type="presParOf" srcId="{6184DEB5-9785-4DEE-A63C-AE006CFB77EB}" destId="{E6D3432D-1AF3-41AE-A2F2-B6A7B32C92A5}" srcOrd="0" destOrd="0" presId="urn:microsoft.com/office/officeart/2005/8/layout/hierarchy3"/>
    <dgm:cxn modelId="{1D55C8D4-0271-834B-84CE-DDBF4FB2270E}" type="presParOf" srcId="{E6D3432D-1AF3-41AE-A2F2-B6A7B32C92A5}" destId="{605812DB-706A-4EB2-94B7-B7F675DD62AE}" srcOrd="0" destOrd="0" presId="urn:microsoft.com/office/officeart/2005/8/layout/hierarchy3"/>
    <dgm:cxn modelId="{6EE71E8E-7439-2C49-8708-8FCCB2F40F21}" type="presParOf" srcId="{605812DB-706A-4EB2-94B7-B7F675DD62AE}" destId="{82FFF3A5-A186-4C46-A47D-5A17D9AD527E}" srcOrd="0" destOrd="0" presId="urn:microsoft.com/office/officeart/2005/8/layout/hierarchy3"/>
    <dgm:cxn modelId="{CA979FF8-25F5-7C4E-AFE0-A7C9A491FE94}" type="presParOf" srcId="{605812DB-706A-4EB2-94B7-B7F675DD62AE}" destId="{E1E78658-4FA6-476A-8D4E-7CBF33AC27D7}" srcOrd="1" destOrd="0" presId="urn:microsoft.com/office/officeart/2005/8/layout/hierarchy3"/>
    <dgm:cxn modelId="{9B652AC5-9183-A849-8A8B-10AB038925CC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5325D7-DB53-4271-87F2-BFBCB963D0C2}">
      <dgm:prSet phldrT="[Text]"/>
      <dgm:spPr/>
      <dgm:t>
        <a:bodyPr/>
        <a:lstStyle/>
        <a:p>
          <a:r>
            <a:rPr lang="en-US" dirty="0" smtClean="0"/>
            <a:t>Storage Architecture</a:t>
          </a:r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/>
      <dgm:spPr/>
      <dgm:t>
        <a:bodyPr/>
        <a:lstStyle/>
        <a:p>
          <a:r>
            <a:rPr lang="en-US" dirty="0" smtClean="0"/>
            <a:t>File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/>
      <dgm:spPr/>
      <dgm:t>
        <a:bodyPr/>
        <a:lstStyle/>
        <a:p>
          <a:r>
            <a:rPr lang="en-US" dirty="0" smtClean="0"/>
            <a:t>Documentation Practices</a:t>
          </a:r>
          <a:endParaRPr lang="en-US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 custT="1"/>
      <dgm:spPr/>
      <dgm:t>
        <a:bodyPr/>
        <a:lstStyle/>
        <a:p>
          <a:r>
            <a:rPr lang="en-US" sz="2400" dirty="0" smtClean="0"/>
            <a:t>Data Management</a:t>
          </a:r>
          <a:endParaRPr lang="en-US" sz="2400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F1301C22-1573-47F2-ADD9-CAF1A4C3AB96}">
      <dgm:prSet phldrT="[Text]"/>
      <dgm:spPr/>
      <dgm:t>
        <a:bodyPr/>
        <a:lstStyle/>
        <a:p>
          <a:r>
            <a:rPr lang="en-US" dirty="0" smtClean="0"/>
            <a:t>Access Management</a:t>
          </a:r>
          <a:endParaRPr lang="en-US" dirty="0"/>
        </a:p>
      </dgm:t>
    </dgm:pt>
    <dgm:pt modelId="{B1CF4C04-09BE-4CC8-AC3E-FA2BC2D18418}" type="parTrans" cxnId="{0E7B719C-7C76-468A-8B85-A60236FB5055}">
      <dgm:prSet/>
      <dgm:spPr/>
      <dgm:t>
        <a:bodyPr/>
        <a:lstStyle/>
        <a:p>
          <a:endParaRPr lang="en-US"/>
        </a:p>
      </dgm:t>
    </dgm:pt>
    <dgm:pt modelId="{F7E1B20C-D21F-443F-91B5-9E0D7123E23E}" type="sibTrans" cxnId="{0E7B719C-7C76-468A-8B85-A60236FB5055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  <dgm:t>
        <a:bodyPr/>
        <a:lstStyle/>
        <a:p>
          <a:endParaRPr lang="en-US"/>
        </a:p>
      </dgm:t>
    </dgm:pt>
    <dgm:pt modelId="{99F831F9-84DD-4DF0-9B17-D995741D8173}" type="pres">
      <dgm:prSet presAssocID="{1A0F880B-79A6-4E82-A52C-F076EE3A9EB4}" presName="rootComposite" presStyleCnt="0"/>
      <dgm:spPr/>
      <dgm:t>
        <a:bodyPr/>
        <a:lstStyle/>
        <a:p>
          <a:endParaRPr lang="en-US"/>
        </a:p>
      </dgm:t>
    </dgm:pt>
    <dgm:pt modelId="{A1510A63-CDFC-4439-A87F-D99195F68703}" type="pres">
      <dgm:prSet presAssocID="{1A0F880B-79A6-4E82-A52C-F076EE3A9EB4}" presName="rootText" presStyleLbl="node1" presStyleIdx="0" presStyleCnt="1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  <dgm:t>
        <a:bodyPr/>
        <a:lstStyle/>
        <a:p>
          <a:endParaRPr lang="en-US"/>
        </a:p>
      </dgm:t>
    </dgm:pt>
    <dgm:pt modelId="{38B4ACC1-DC96-409F-ACBA-A5B5A8B4AA31}" type="pres">
      <dgm:prSet presAssocID="{F96BC42A-495E-4AC3-AB36-FD4885AB7C25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4" custScaleX="119959" custLinFactNeighborX="25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2" presStyleCnt="4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2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00A77-22F0-4B8B-B1E9-98759A9AD0CB}" type="pres">
      <dgm:prSet presAssocID="{B1CF4C04-09BE-4CC8-AC3E-FA2BC2D18418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B5948D1-3C34-4C30-B7F2-DD9110D2412C}" type="pres">
      <dgm:prSet presAssocID="{F1301C22-1573-47F2-ADD9-CAF1A4C3AB96}" presName="childText" presStyleLbl="bgAcc1" presStyleIdx="3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B0DFD8-98A9-B747-97E0-8562830D3D15}" type="presOf" srcId="{565325D7-DB53-4271-87F2-BFBCB963D0C2}" destId="{E029CC72-2207-42FE-9F04-BD7343077951}" srcOrd="0" destOrd="0" presId="urn:microsoft.com/office/officeart/2005/8/layout/hierarchy3"/>
    <dgm:cxn modelId="{1C6E15AC-8AB1-8643-83F2-4ED0988F3396}" type="presOf" srcId="{CE9715A0-FBD2-4F7E-ABE8-8292CB422ABD}" destId="{D9CFF9F8-52F9-43C9-B49B-3D4EFF2659B4}" srcOrd="0" destOrd="0" presId="urn:microsoft.com/office/officeart/2005/8/layout/hierarchy3"/>
    <dgm:cxn modelId="{9B6A0FF9-581B-684D-BDC7-21D140CC884D}" type="presOf" srcId="{F1301C22-1573-47F2-ADD9-CAF1A4C3AB96}" destId="{5B5948D1-3C34-4C30-B7F2-DD9110D2412C}" srcOrd="0" destOrd="0" presId="urn:microsoft.com/office/officeart/2005/8/layout/hierarchy3"/>
    <dgm:cxn modelId="{0E7B719C-7C76-468A-8B85-A60236FB5055}" srcId="{1A0F880B-79A6-4E82-A52C-F076EE3A9EB4}" destId="{F1301C22-1573-47F2-ADD9-CAF1A4C3AB96}" srcOrd="3" destOrd="0" parTransId="{B1CF4C04-09BE-4CC8-AC3E-FA2BC2D18418}" sibTransId="{F7E1B20C-D21F-443F-91B5-9E0D7123E23E}"/>
    <dgm:cxn modelId="{5750B037-CB7F-3044-9513-AA512A984B76}" type="presOf" srcId="{AF3D30D1-4FBA-4F82-AA0A-C6711FC854C3}" destId="{C4D295EA-F272-43F9-B4A8-A41091B20661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2F737988-7174-8D45-9693-502258EE5EF5}" type="presOf" srcId="{B1CF4C04-09BE-4CC8-AC3E-FA2BC2D18418}" destId="{DBB00A77-22F0-4B8B-B1E9-98759A9AD0CB}" srcOrd="0" destOrd="0" presId="urn:microsoft.com/office/officeart/2005/8/layout/hierarchy3"/>
    <dgm:cxn modelId="{09604C52-C0AA-F34A-84C0-6F6443BB8782}" type="presOf" srcId="{F96BC42A-495E-4AC3-AB36-FD4885AB7C25}" destId="{38B4ACC1-DC96-409F-ACBA-A5B5A8B4AA31}" srcOrd="0" destOrd="0" presId="urn:microsoft.com/office/officeart/2005/8/layout/hierarchy3"/>
    <dgm:cxn modelId="{237D6BED-ABC6-7749-A7C5-C4A97D622F58}" type="presOf" srcId="{1A0F880B-79A6-4E82-A52C-F076EE3A9EB4}" destId="{655F1F55-7E41-44EF-AC5E-B3BD07C840E7}" srcOrd="1" destOrd="0" presId="urn:microsoft.com/office/officeart/2005/8/layout/hierarchy3"/>
    <dgm:cxn modelId="{BCD13D5A-7DDA-2142-9784-09B7D7A11BD0}" type="presOf" srcId="{280F50F9-5DBD-4892-A127-7422E1648E92}" destId="{D3B58963-D611-4239-B755-B2899B54316C}" srcOrd="0" destOrd="0" presId="urn:microsoft.com/office/officeart/2005/8/layout/hierarchy3"/>
    <dgm:cxn modelId="{B817763B-CA38-B348-899B-93A84356CDB5}" type="presOf" srcId="{1A0F880B-79A6-4E82-A52C-F076EE3A9EB4}" destId="{A1510A63-CDFC-4439-A87F-D99195F68703}" srcOrd="0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8D178B12-6AC0-2A44-BF77-6BC3DEE4FCC9}" type="presOf" srcId="{9B37D8E3-F8AF-465B-BD20-01DFDF7D163F}" destId="{6184DEB5-9785-4DEE-A63C-AE006CFB77EB}" srcOrd="0" destOrd="0" presId="urn:microsoft.com/office/officeart/2005/8/layout/hierarchy3"/>
    <dgm:cxn modelId="{9EB316C8-7BD4-4857-BD6A-24C61BEF319E}" srcId="{1A0F880B-79A6-4E82-A52C-F076EE3A9EB4}" destId="{280F50F9-5DBD-4892-A127-7422E1648E92}" srcOrd="2" destOrd="0" parTransId="{AF3D30D1-4FBA-4F82-AA0A-C6711FC854C3}" sibTransId="{DF631E89-86E7-4AEF-B651-45CCEE5FE8AE}"/>
    <dgm:cxn modelId="{B33E9DCC-2227-D24B-9587-7495D9ADE032}" type="presOf" srcId="{767AA601-F3C9-4773-A639-E69B4810AF38}" destId="{B960EDD9-48D5-4B5B-862D-A920025A60F1}" srcOrd="0" destOrd="0" presId="urn:microsoft.com/office/officeart/2005/8/layout/hierarchy3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D51C9C48-CC4B-9444-A361-3D910D37277F}" type="presParOf" srcId="{6184DEB5-9785-4DEE-A63C-AE006CFB77EB}" destId="{B08250FE-E068-43D3-813C-5A8925964AEC}" srcOrd="0" destOrd="0" presId="urn:microsoft.com/office/officeart/2005/8/layout/hierarchy3"/>
    <dgm:cxn modelId="{953D67B7-87C2-FB4A-8610-823914132096}" type="presParOf" srcId="{B08250FE-E068-43D3-813C-5A8925964AEC}" destId="{99F831F9-84DD-4DF0-9B17-D995741D8173}" srcOrd="0" destOrd="0" presId="urn:microsoft.com/office/officeart/2005/8/layout/hierarchy3"/>
    <dgm:cxn modelId="{3DA8136D-F952-0B49-8313-3A6DD20BD88B}" type="presParOf" srcId="{99F831F9-84DD-4DF0-9B17-D995741D8173}" destId="{A1510A63-CDFC-4439-A87F-D99195F68703}" srcOrd="0" destOrd="0" presId="urn:microsoft.com/office/officeart/2005/8/layout/hierarchy3"/>
    <dgm:cxn modelId="{D6FF8557-3200-344B-9260-ED4EBD9F9172}" type="presParOf" srcId="{99F831F9-84DD-4DF0-9B17-D995741D8173}" destId="{655F1F55-7E41-44EF-AC5E-B3BD07C840E7}" srcOrd="1" destOrd="0" presId="urn:microsoft.com/office/officeart/2005/8/layout/hierarchy3"/>
    <dgm:cxn modelId="{9CFB162E-F9DC-4D4C-B17A-C30AF25C6EC6}" type="presParOf" srcId="{B08250FE-E068-43D3-813C-5A8925964AEC}" destId="{5EF0633C-3E79-4B16-9B08-099E47E3CEBF}" srcOrd="1" destOrd="0" presId="urn:microsoft.com/office/officeart/2005/8/layout/hierarchy3"/>
    <dgm:cxn modelId="{D1B720AB-826E-CE46-BCEC-B86D103858EC}" type="presParOf" srcId="{5EF0633C-3E79-4B16-9B08-099E47E3CEBF}" destId="{38B4ACC1-DC96-409F-ACBA-A5B5A8B4AA31}" srcOrd="0" destOrd="0" presId="urn:microsoft.com/office/officeart/2005/8/layout/hierarchy3"/>
    <dgm:cxn modelId="{E10FAF42-BA37-4D44-9156-F1C0D8CFE970}" type="presParOf" srcId="{5EF0633C-3E79-4B16-9B08-099E47E3CEBF}" destId="{E029CC72-2207-42FE-9F04-BD7343077951}" srcOrd="1" destOrd="0" presId="urn:microsoft.com/office/officeart/2005/8/layout/hierarchy3"/>
    <dgm:cxn modelId="{1E028C78-1E15-754D-96AB-E86A7B2954DB}" type="presParOf" srcId="{5EF0633C-3E79-4B16-9B08-099E47E3CEBF}" destId="{D9CFF9F8-52F9-43C9-B49B-3D4EFF2659B4}" srcOrd="2" destOrd="0" presId="urn:microsoft.com/office/officeart/2005/8/layout/hierarchy3"/>
    <dgm:cxn modelId="{B733655E-3EB5-D64E-BA25-0493D63B9DDF}" type="presParOf" srcId="{5EF0633C-3E79-4B16-9B08-099E47E3CEBF}" destId="{B960EDD9-48D5-4B5B-862D-A920025A60F1}" srcOrd="3" destOrd="0" presId="urn:microsoft.com/office/officeart/2005/8/layout/hierarchy3"/>
    <dgm:cxn modelId="{28273B2C-670C-1B49-9F76-B49D9814AB09}" type="presParOf" srcId="{5EF0633C-3E79-4B16-9B08-099E47E3CEBF}" destId="{C4D295EA-F272-43F9-B4A8-A41091B20661}" srcOrd="4" destOrd="0" presId="urn:microsoft.com/office/officeart/2005/8/layout/hierarchy3"/>
    <dgm:cxn modelId="{008AADC9-8F90-7B4B-96D1-DF2C1EFC29F5}" type="presParOf" srcId="{5EF0633C-3E79-4B16-9B08-099E47E3CEBF}" destId="{D3B58963-D611-4239-B755-B2899B54316C}" srcOrd="5" destOrd="0" presId="urn:microsoft.com/office/officeart/2005/8/layout/hierarchy3"/>
    <dgm:cxn modelId="{2FDEE3F1-332A-0C46-AF1B-303884A088B4}" type="presParOf" srcId="{5EF0633C-3E79-4B16-9B08-099E47E3CEBF}" destId="{DBB00A77-22F0-4B8B-B1E9-98759A9AD0CB}" srcOrd="6" destOrd="0" presId="urn:microsoft.com/office/officeart/2005/8/layout/hierarchy3"/>
    <dgm:cxn modelId="{BC6F0B1E-9531-A24B-BB36-F6F00D613BCA}" type="presParOf" srcId="{5EF0633C-3E79-4B16-9B08-099E47E3CEBF}" destId="{5B5948D1-3C34-4C30-B7F2-DD9110D2412C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F4F2DB-B0BC-204C-B865-D99E1CD98847}" type="doc">
      <dgm:prSet loTypeId="urn:microsoft.com/office/officeart/2009/3/layout/RandomtoResultProcess" loCatId="list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0A25D559-731C-B844-A99E-AEFF936D74E8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F502A1A6-EBCF-7145-9E1D-A194ACD1C677}" type="parTrans" cxnId="{D1AE7460-F5FB-2142-B86A-A3E37E83080A}">
      <dgm:prSet/>
      <dgm:spPr/>
      <dgm:t>
        <a:bodyPr/>
        <a:lstStyle/>
        <a:p>
          <a:endParaRPr lang="en-US"/>
        </a:p>
      </dgm:t>
    </dgm:pt>
    <dgm:pt modelId="{10B84701-22A4-834B-B102-39A546047B2B}" type="sibTrans" cxnId="{D1AE7460-F5FB-2142-B86A-A3E37E83080A}">
      <dgm:prSet/>
      <dgm:spPr/>
      <dgm:t>
        <a:bodyPr/>
        <a:lstStyle/>
        <a:p>
          <a:endParaRPr lang="en-US"/>
        </a:p>
      </dgm:t>
    </dgm:pt>
    <dgm:pt modelId="{1F78E130-2C44-A446-996E-0E5919BA1C85}">
      <dgm:prSet phldrT="[Text]" custT="1"/>
      <dgm:spPr/>
      <dgm:t>
        <a:bodyPr/>
        <a:lstStyle/>
        <a:p>
          <a:r>
            <a:rPr lang="en-US" sz="1900" dirty="0" smtClean="0"/>
            <a:t>Research Article</a:t>
          </a:r>
          <a:endParaRPr lang="en-US" sz="1900" dirty="0"/>
        </a:p>
      </dgm:t>
    </dgm:pt>
    <dgm:pt modelId="{975E2F26-AB64-024B-A9AB-E099B7169D03}" type="parTrans" cxnId="{4F1AD637-41ED-EA43-9167-BDD44A4490D8}">
      <dgm:prSet/>
      <dgm:spPr/>
      <dgm:t>
        <a:bodyPr/>
        <a:lstStyle/>
        <a:p>
          <a:endParaRPr lang="en-US"/>
        </a:p>
      </dgm:t>
    </dgm:pt>
    <dgm:pt modelId="{4CE35490-C18F-6743-AF02-937DDB31F469}" type="sibTrans" cxnId="{4F1AD637-41ED-EA43-9167-BDD44A4490D8}">
      <dgm:prSet/>
      <dgm:spPr/>
      <dgm:t>
        <a:bodyPr/>
        <a:lstStyle/>
        <a:p>
          <a:endParaRPr lang="en-US"/>
        </a:p>
      </dgm:t>
    </dgm:pt>
    <dgm:pt modelId="{FB59CDAF-40C4-ED4C-9BB3-DC3C925F29A4}" type="pres">
      <dgm:prSet presAssocID="{5AF4F2DB-B0BC-204C-B865-D99E1CD98847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93EF055-4721-9848-B8AD-E0474B2AD540}" type="pres">
      <dgm:prSet presAssocID="{0A25D559-731C-B844-A99E-AEFF936D74E8}" presName="chaos" presStyleCnt="0"/>
      <dgm:spPr/>
    </dgm:pt>
    <dgm:pt modelId="{72746CE8-3AE5-9445-9A42-58AFFF76F316}" type="pres">
      <dgm:prSet presAssocID="{0A25D559-731C-B844-A99E-AEFF936D74E8}" presName="parTx1" presStyleLbl="revTx" presStyleIdx="0" presStyleCnt="1"/>
      <dgm:spPr/>
      <dgm:t>
        <a:bodyPr/>
        <a:lstStyle/>
        <a:p>
          <a:endParaRPr lang="en-US"/>
        </a:p>
      </dgm:t>
    </dgm:pt>
    <dgm:pt modelId="{DDAB4FD1-CABA-5342-B40D-E1FDA40217DE}" type="pres">
      <dgm:prSet presAssocID="{0A25D559-731C-B844-A99E-AEFF936D74E8}" presName="c1" presStyleLbl="node1" presStyleIdx="0" presStyleCnt="19"/>
      <dgm:spPr/>
    </dgm:pt>
    <dgm:pt modelId="{F4548146-0E15-6840-B4A4-1335F0D80AE9}" type="pres">
      <dgm:prSet presAssocID="{0A25D559-731C-B844-A99E-AEFF936D74E8}" presName="c2" presStyleLbl="node1" presStyleIdx="1" presStyleCnt="19"/>
      <dgm:spPr/>
    </dgm:pt>
    <dgm:pt modelId="{84726E5B-8FDB-814C-8D57-FCBB7D33A020}" type="pres">
      <dgm:prSet presAssocID="{0A25D559-731C-B844-A99E-AEFF936D74E8}" presName="c3" presStyleLbl="node1" presStyleIdx="2" presStyleCnt="19"/>
      <dgm:spPr/>
    </dgm:pt>
    <dgm:pt modelId="{90BC53E9-2DE2-0A42-9584-9FF20D9206B8}" type="pres">
      <dgm:prSet presAssocID="{0A25D559-731C-B844-A99E-AEFF936D74E8}" presName="c4" presStyleLbl="node1" presStyleIdx="3" presStyleCnt="19"/>
      <dgm:spPr/>
    </dgm:pt>
    <dgm:pt modelId="{C0F9598E-D0A0-114E-8295-C94E4360BD97}" type="pres">
      <dgm:prSet presAssocID="{0A25D559-731C-B844-A99E-AEFF936D74E8}" presName="c5" presStyleLbl="node1" presStyleIdx="4" presStyleCnt="19"/>
      <dgm:spPr/>
    </dgm:pt>
    <dgm:pt modelId="{B5283579-FA6F-5C49-BE4A-D6CC1F41DCF7}" type="pres">
      <dgm:prSet presAssocID="{0A25D559-731C-B844-A99E-AEFF936D74E8}" presName="c6" presStyleLbl="node1" presStyleIdx="5" presStyleCnt="19"/>
      <dgm:spPr/>
    </dgm:pt>
    <dgm:pt modelId="{F4B56FB8-B84E-4C47-AC09-57573A76F0F9}" type="pres">
      <dgm:prSet presAssocID="{0A25D559-731C-B844-A99E-AEFF936D74E8}" presName="c7" presStyleLbl="node1" presStyleIdx="6" presStyleCnt="19"/>
      <dgm:spPr/>
    </dgm:pt>
    <dgm:pt modelId="{7079D307-8A62-B045-8D12-C18279A06AE9}" type="pres">
      <dgm:prSet presAssocID="{0A25D559-731C-B844-A99E-AEFF936D74E8}" presName="c8" presStyleLbl="node1" presStyleIdx="7" presStyleCnt="19"/>
      <dgm:spPr/>
    </dgm:pt>
    <dgm:pt modelId="{DFFBF817-FB2A-FB4F-9417-BA3298072F44}" type="pres">
      <dgm:prSet presAssocID="{0A25D559-731C-B844-A99E-AEFF936D74E8}" presName="c9" presStyleLbl="node1" presStyleIdx="8" presStyleCnt="19"/>
      <dgm:spPr/>
    </dgm:pt>
    <dgm:pt modelId="{9F7CE02B-E1D4-6549-9438-C784066D528A}" type="pres">
      <dgm:prSet presAssocID="{0A25D559-731C-B844-A99E-AEFF936D74E8}" presName="c10" presStyleLbl="node1" presStyleIdx="9" presStyleCnt="19"/>
      <dgm:spPr/>
    </dgm:pt>
    <dgm:pt modelId="{AB6BBCA9-2F23-EA47-8706-492CA1D94DB3}" type="pres">
      <dgm:prSet presAssocID="{0A25D559-731C-B844-A99E-AEFF936D74E8}" presName="c11" presStyleLbl="node1" presStyleIdx="10" presStyleCnt="19"/>
      <dgm:spPr/>
    </dgm:pt>
    <dgm:pt modelId="{6DA95A10-E8CE-404F-8C54-53230C00E9A5}" type="pres">
      <dgm:prSet presAssocID="{0A25D559-731C-B844-A99E-AEFF936D74E8}" presName="c12" presStyleLbl="node1" presStyleIdx="11" presStyleCnt="19"/>
      <dgm:spPr/>
    </dgm:pt>
    <dgm:pt modelId="{353A19CD-D6BA-7341-AC26-0D2F0D3E8DA8}" type="pres">
      <dgm:prSet presAssocID="{0A25D559-731C-B844-A99E-AEFF936D74E8}" presName="c13" presStyleLbl="node1" presStyleIdx="12" presStyleCnt="19"/>
      <dgm:spPr/>
    </dgm:pt>
    <dgm:pt modelId="{D5BD438D-5920-4C40-A319-680CCCCDB37E}" type="pres">
      <dgm:prSet presAssocID="{0A25D559-731C-B844-A99E-AEFF936D74E8}" presName="c14" presStyleLbl="node1" presStyleIdx="13" presStyleCnt="19"/>
      <dgm:spPr/>
    </dgm:pt>
    <dgm:pt modelId="{335BEA8E-07B4-374C-9E64-1EE8D007DE1A}" type="pres">
      <dgm:prSet presAssocID="{0A25D559-731C-B844-A99E-AEFF936D74E8}" presName="c15" presStyleLbl="node1" presStyleIdx="14" presStyleCnt="19"/>
      <dgm:spPr/>
    </dgm:pt>
    <dgm:pt modelId="{07B2B093-89BE-AB4B-98A8-5BEB047E2B02}" type="pres">
      <dgm:prSet presAssocID="{0A25D559-731C-B844-A99E-AEFF936D74E8}" presName="c16" presStyleLbl="node1" presStyleIdx="15" presStyleCnt="19"/>
      <dgm:spPr/>
    </dgm:pt>
    <dgm:pt modelId="{49D08833-57D4-E846-98AA-ABDDA53BC59C}" type="pres">
      <dgm:prSet presAssocID="{0A25D559-731C-B844-A99E-AEFF936D74E8}" presName="c17" presStyleLbl="node1" presStyleIdx="16" presStyleCnt="19"/>
      <dgm:spPr/>
    </dgm:pt>
    <dgm:pt modelId="{3455DC00-1898-B847-8905-626EA5B76E2E}" type="pres">
      <dgm:prSet presAssocID="{0A25D559-731C-B844-A99E-AEFF936D74E8}" presName="c18" presStyleLbl="node1" presStyleIdx="17" presStyleCnt="19"/>
      <dgm:spPr/>
    </dgm:pt>
    <dgm:pt modelId="{0E1DE5F6-44F3-8B48-A852-8D0DCC3013EE}" type="pres">
      <dgm:prSet presAssocID="{10B84701-22A4-834B-B102-39A546047B2B}" presName="chevronComposite1" presStyleCnt="0"/>
      <dgm:spPr/>
    </dgm:pt>
    <dgm:pt modelId="{11CCA617-50DD-0940-ACDA-BE0E7954F5D5}" type="pres">
      <dgm:prSet presAssocID="{10B84701-22A4-834B-B102-39A546047B2B}" presName="chevron1" presStyleLbl="sibTrans2D1" presStyleIdx="0" presStyleCnt="2"/>
      <dgm:spPr/>
    </dgm:pt>
    <dgm:pt modelId="{8D9A291E-2C96-A743-B3F2-A09326D72D8E}" type="pres">
      <dgm:prSet presAssocID="{10B84701-22A4-834B-B102-39A546047B2B}" presName="spChevron1" presStyleCnt="0"/>
      <dgm:spPr/>
    </dgm:pt>
    <dgm:pt modelId="{84D2433E-2E28-C04F-9036-32230796AE21}" type="pres">
      <dgm:prSet presAssocID="{10B84701-22A4-834B-B102-39A546047B2B}" presName="overlap" presStyleCnt="0"/>
      <dgm:spPr/>
    </dgm:pt>
    <dgm:pt modelId="{C9C0ECB7-F3BA-6648-9788-0AFDA3929CDA}" type="pres">
      <dgm:prSet presAssocID="{10B84701-22A4-834B-B102-39A546047B2B}" presName="chevronComposite2" presStyleCnt="0"/>
      <dgm:spPr/>
    </dgm:pt>
    <dgm:pt modelId="{3881DDE9-575C-ED47-B073-54D70F8B4831}" type="pres">
      <dgm:prSet presAssocID="{10B84701-22A4-834B-B102-39A546047B2B}" presName="chevron2" presStyleLbl="sibTrans2D1" presStyleIdx="1" presStyleCnt="2"/>
      <dgm:spPr/>
    </dgm:pt>
    <dgm:pt modelId="{7A00A383-2510-3949-A93F-6545FA4B8689}" type="pres">
      <dgm:prSet presAssocID="{10B84701-22A4-834B-B102-39A546047B2B}" presName="spChevron2" presStyleCnt="0"/>
      <dgm:spPr/>
    </dgm:pt>
    <dgm:pt modelId="{AF626FA3-1329-D44F-89A7-5EF931133C95}" type="pres">
      <dgm:prSet presAssocID="{1F78E130-2C44-A446-996E-0E5919BA1C85}" presName="last" presStyleCnt="0"/>
      <dgm:spPr/>
    </dgm:pt>
    <dgm:pt modelId="{0CFFF841-7607-CE41-B65F-5F2FF0542516}" type="pres">
      <dgm:prSet presAssocID="{1F78E130-2C44-A446-996E-0E5919BA1C85}" presName="circleTx" presStyleLbl="node1" presStyleIdx="18" presStyleCnt="19"/>
      <dgm:spPr/>
      <dgm:t>
        <a:bodyPr/>
        <a:lstStyle/>
        <a:p>
          <a:endParaRPr lang="en-US"/>
        </a:p>
      </dgm:t>
    </dgm:pt>
    <dgm:pt modelId="{4F70D422-5FBF-5F43-8A19-2D8D521BDFC2}" type="pres">
      <dgm:prSet presAssocID="{1F78E130-2C44-A446-996E-0E5919BA1C85}" presName="spN" presStyleCnt="0"/>
      <dgm:spPr/>
    </dgm:pt>
  </dgm:ptLst>
  <dgm:cxnLst>
    <dgm:cxn modelId="{4F1AD637-41ED-EA43-9167-BDD44A4490D8}" srcId="{5AF4F2DB-B0BC-204C-B865-D99E1CD98847}" destId="{1F78E130-2C44-A446-996E-0E5919BA1C85}" srcOrd="1" destOrd="0" parTransId="{975E2F26-AB64-024B-A9AB-E099B7169D03}" sibTransId="{4CE35490-C18F-6743-AF02-937DDB31F469}"/>
    <dgm:cxn modelId="{3250B05B-E7C1-CC46-9D80-73A0C9D368F9}" type="presOf" srcId="{0A25D559-731C-B844-A99E-AEFF936D74E8}" destId="{72746CE8-3AE5-9445-9A42-58AFFF76F316}" srcOrd="0" destOrd="0" presId="urn:microsoft.com/office/officeart/2009/3/layout/RandomtoResultProcess"/>
    <dgm:cxn modelId="{050EF8E1-E26C-B141-995E-38B7B7ABBBC7}" type="presOf" srcId="{1F78E130-2C44-A446-996E-0E5919BA1C85}" destId="{0CFFF841-7607-CE41-B65F-5F2FF0542516}" srcOrd="0" destOrd="0" presId="urn:microsoft.com/office/officeart/2009/3/layout/RandomtoResultProcess"/>
    <dgm:cxn modelId="{D1AE7460-F5FB-2142-B86A-A3E37E83080A}" srcId="{5AF4F2DB-B0BC-204C-B865-D99E1CD98847}" destId="{0A25D559-731C-B844-A99E-AEFF936D74E8}" srcOrd="0" destOrd="0" parTransId="{F502A1A6-EBCF-7145-9E1D-A194ACD1C677}" sibTransId="{10B84701-22A4-834B-B102-39A546047B2B}"/>
    <dgm:cxn modelId="{62E51F57-B93E-FE45-86DE-D09D337F9109}" type="presOf" srcId="{5AF4F2DB-B0BC-204C-B865-D99E1CD98847}" destId="{FB59CDAF-40C4-ED4C-9BB3-DC3C925F29A4}" srcOrd="0" destOrd="0" presId="urn:microsoft.com/office/officeart/2009/3/layout/RandomtoResultProcess"/>
    <dgm:cxn modelId="{6751BDEB-415D-7945-BC3C-EB983A065946}" type="presParOf" srcId="{FB59CDAF-40C4-ED4C-9BB3-DC3C925F29A4}" destId="{D93EF055-4721-9848-B8AD-E0474B2AD540}" srcOrd="0" destOrd="0" presId="urn:microsoft.com/office/officeart/2009/3/layout/RandomtoResultProcess"/>
    <dgm:cxn modelId="{E4549995-E5DE-284F-915E-4870BBC52203}" type="presParOf" srcId="{D93EF055-4721-9848-B8AD-E0474B2AD540}" destId="{72746CE8-3AE5-9445-9A42-58AFFF76F316}" srcOrd="0" destOrd="0" presId="urn:microsoft.com/office/officeart/2009/3/layout/RandomtoResultProcess"/>
    <dgm:cxn modelId="{1A1CEA2E-605A-DB4D-904E-68C2D3B1C7C2}" type="presParOf" srcId="{D93EF055-4721-9848-B8AD-E0474B2AD540}" destId="{DDAB4FD1-CABA-5342-B40D-E1FDA40217DE}" srcOrd="1" destOrd="0" presId="urn:microsoft.com/office/officeart/2009/3/layout/RandomtoResultProcess"/>
    <dgm:cxn modelId="{84047B2E-2149-0246-88BD-DD5ED099D3F5}" type="presParOf" srcId="{D93EF055-4721-9848-B8AD-E0474B2AD540}" destId="{F4548146-0E15-6840-B4A4-1335F0D80AE9}" srcOrd="2" destOrd="0" presId="urn:microsoft.com/office/officeart/2009/3/layout/RandomtoResultProcess"/>
    <dgm:cxn modelId="{135DE9C8-E2AB-B644-AAFB-09595AC796A7}" type="presParOf" srcId="{D93EF055-4721-9848-B8AD-E0474B2AD540}" destId="{84726E5B-8FDB-814C-8D57-FCBB7D33A020}" srcOrd="3" destOrd="0" presId="urn:microsoft.com/office/officeart/2009/3/layout/RandomtoResultProcess"/>
    <dgm:cxn modelId="{93C66D42-07CF-614C-8EA6-568150D5C82C}" type="presParOf" srcId="{D93EF055-4721-9848-B8AD-E0474B2AD540}" destId="{90BC53E9-2DE2-0A42-9584-9FF20D9206B8}" srcOrd="4" destOrd="0" presId="urn:microsoft.com/office/officeart/2009/3/layout/RandomtoResultProcess"/>
    <dgm:cxn modelId="{3F6037FA-5BBD-F940-B976-6E7C15A69DF5}" type="presParOf" srcId="{D93EF055-4721-9848-B8AD-E0474B2AD540}" destId="{C0F9598E-D0A0-114E-8295-C94E4360BD97}" srcOrd="5" destOrd="0" presId="urn:microsoft.com/office/officeart/2009/3/layout/RandomtoResultProcess"/>
    <dgm:cxn modelId="{36D27E01-2D3D-B74F-B5FD-77D66C061A70}" type="presParOf" srcId="{D93EF055-4721-9848-B8AD-E0474B2AD540}" destId="{B5283579-FA6F-5C49-BE4A-D6CC1F41DCF7}" srcOrd="6" destOrd="0" presId="urn:microsoft.com/office/officeart/2009/3/layout/RandomtoResultProcess"/>
    <dgm:cxn modelId="{F36DCE71-24DD-744A-8DE5-1FD7EAECCF99}" type="presParOf" srcId="{D93EF055-4721-9848-B8AD-E0474B2AD540}" destId="{F4B56FB8-B84E-4C47-AC09-57573A76F0F9}" srcOrd="7" destOrd="0" presId="urn:microsoft.com/office/officeart/2009/3/layout/RandomtoResultProcess"/>
    <dgm:cxn modelId="{2D516F66-571E-6544-8BA6-318051D9FAEC}" type="presParOf" srcId="{D93EF055-4721-9848-B8AD-E0474B2AD540}" destId="{7079D307-8A62-B045-8D12-C18279A06AE9}" srcOrd="8" destOrd="0" presId="urn:microsoft.com/office/officeart/2009/3/layout/RandomtoResultProcess"/>
    <dgm:cxn modelId="{A911123C-616B-754E-BD50-8E5665C4F8D3}" type="presParOf" srcId="{D93EF055-4721-9848-B8AD-E0474B2AD540}" destId="{DFFBF817-FB2A-FB4F-9417-BA3298072F44}" srcOrd="9" destOrd="0" presId="urn:microsoft.com/office/officeart/2009/3/layout/RandomtoResultProcess"/>
    <dgm:cxn modelId="{B921CE16-73C1-AA47-9852-A45499902561}" type="presParOf" srcId="{D93EF055-4721-9848-B8AD-E0474B2AD540}" destId="{9F7CE02B-E1D4-6549-9438-C784066D528A}" srcOrd="10" destOrd="0" presId="urn:microsoft.com/office/officeart/2009/3/layout/RandomtoResultProcess"/>
    <dgm:cxn modelId="{A05C1E6F-4F0C-2943-8F84-A075FBE1436F}" type="presParOf" srcId="{D93EF055-4721-9848-B8AD-E0474B2AD540}" destId="{AB6BBCA9-2F23-EA47-8706-492CA1D94DB3}" srcOrd="11" destOrd="0" presId="urn:microsoft.com/office/officeart/2009/3/layout/RandomtoResultProcess"/>
    <dgm:cxn modelId="{62FCF0D4-8D24-5546-98AC-E1CF70C750FC}" type="presParOf" srcId="{D93EF055-4721-9848-B8AD-E0474B2AD540}" destId="{6DA95A10-E8CE-404F-8C54-53230C00E9A5}" srcOrd="12" destOrd="0" presId="urn:microsoft.com/office/officeart/2009/3/layout/RandomtoResultProcess"/>
    <dgm:cxn modelId="{D63B5C32-544C-A647-A6FC-81AF4370C53E}" type="presParOf" srcId="{D93EF055-4721-9848-B8AD-E0474B2AD540}" destId="{353A19CD-D6BA-7341-AC26-0D2F0D3E8DA8}" srcOrd="13" destOrd="0" presId="urn:microsoft.com/office/officeart/2009/3/layout/RandomtoResultProcess"/>
    <dgm:cxn modelId="{E70BC494-FC06-F34A-AF83-5B4A801F1A8A}" type="presParOf" srcId="{D93EF055-4721-9848-B8AD-E0474B2AD540}" destId="{D5BD438D-5920-4C40-A319-680CCCCDB37E}" srcOrd="14" destOrd="0" presId="urn:microsoft.com/office/officeart/2009/3/layout/RandomtoResultProcess"/>
    <dgm:cxn modelId="{9A000760-62DB-094A-B6C6-3F12143FB738}" type="presParOf" srcId="{D93EF055-4721-9848-B8AD-E0474B2AD540}" destId="{335BEA8E-07B4-374C-9E64-1EE8D007DE1A}" srcOrd="15" destOrd="0" presId="urn:microsoft.com/office/officeart/2009/3/layout/RandomtoResultProcess"/>
    <dgm:cxn modelId="{299FD6DC-B79B-4F40-8207-8B7482855A0C}" type="presParOf" srcId="{D93EF055-4721-9848-B8AD-E0474B2AD540}" destId="{07B2B093-89BE-AB4B-98A8-5BEB047E2B02}" srcOrd="16" destOrd="0" presId="urn:microsoft.com/office/officeart/2009/3/layout/RandomtoResultProcess"/>
    <dgm:cxn modelId="{C741EBCA-11ED-4C42-B0FD-A4D69ED72BCE}" type="presParOf" srcId="{D93EF055-4721-9848-B8AD-E0474B2AD540}" destId="{49D08833-57D4-E846-98AA-ABDDA53BC59C}" srcOrd="17" destOrd="0" presId="urn:microsoft.com/office/officeart/2009/3/layout/RandomtoResultProcess"/>
    <dgm:cxn modelId="{AE93942C-6D0F-3D4C-9805-43A0C8D8E165}" type="presParOf" srcId="{D93EF055-4721-9848-B8AD-E0474B2AD540}" destId="{3455DC00-1898-B847-8905-626EA5B76E2E}" srcOrd="18" destOrd="0" presId="urn:microsoft.com/office/officeart/2009/3/layout/RandomtoResultProcess"/>
    <dgm:cxn modelId="{2C87A9C1-B365-9C42-A51E-86CE3D8B97CB}" type="presParOf" srcId="{FB59CDAF-40C4-ED4C-9BB3-DC3C925F29A4}" destId="{0E1DE5F6-44F3-8B48-A852-8D0DCC3013EE}" srcOrd="1" destOrd="0" presId="urn:microsoft.com/office/officeart/2009/3/layout/RandomtoResultProcess"/>
    <dgm:cxn modelId="{6674D490-5912-6B43-A793-633DA51502BE}" type="presParOf" srcId="{0E1DE5F6-44F3-8B48-A852-8D0DCC3013EE}" destId="{11CCA617-50DD-0940-ACDA-BE0E7954F5D5}" srcOrd="0" destOrd="0" presId="urn:microsoft.com/office/officeart/2009/3/layout/RandomtoResultProcess"/>
    <dgm:cxn modelId="{E0B1DEF1-E8B5-F34F-8541-463816F3B3DD}" type="presParOf" srcId="{0E1DE5F6-44F3-8B48-A852-8D0DCC3013EE}" destId="{8D9A291E-2C96-A743-B3F2-A09326D72D8E}" srcOrd="1" destOrd="0" presId="urn:microsoft.com/office/officeart/2009/3/layout/RandomtoResultProcess"/>
    <dgm:cxn modelId="{3410A0ED-5387-C340-AF1C-98ECFE4AFE29}" type="presParOf" srcId="{FB59CDAF-40C4-ED4C-9BB3-DC3C925F29A4}" destId="{84D2433E-2E28-C04F-9036-32230796AE21}" srcOrd="2" destOrd="0" presId="urn:microsoft.com/office/officeart/2009/3/layout/RandomtoResultProcess"/>
    <dgm:cxn modelId="{CFE33C93-AC7F-E84F-8C87-8784CB62DD38}" type="presParOf" srcId="{FB59CDAF-40C4-ED4C-9BB3-DC3C925F29A4}" destId="{C9C0ECB7-F3BA-6648-9788-0AFDA3929CDA}" srcOrd="3" destOrd="0" presId="urn:microsoft.com/office/officeart/2009/3/layout/RandomtoResultProcess"/>
    <dgm:cxn modelId="{B54AC490-52B9-9F42-94D2-46A9951006BD}" type="presParOf" srcId="{C9C0ECB7-F3BA-6648-9788-0AFDA3929CDA}" destId="{3881DDE9-575C-ED47-B073-54D70F8B4831}" srcOrd="0" destOrd="0" presId="urn:microsoft.com/office/officeart/2009/3/layout/RandomtoResultProcess"/>
    <dgm:cxn modelId="{C1CFC58A-5A29-0F43-9E92-08491329C5F5}" type="presParOf" srcId="{C9C0ECB7-F3BA-6648-9788-0AFDA3929CDA}" destId="{7A00A383-2510-3949-A93F-6545FA4B8689}" srcOrd="1" destOrd="0" presId="urn:microsoft.com/office/officeart/2009/3/layout/RandomtoResultProcess"/>
    <dgm:cxn modelId="{915DF4A3-2923-D64E-912D-C45CFB31F4F2}" type="presParOf" srcId="{FB59CDAF-40C4-ED4C-9BB3-DC3C925F29A4}" destId="{AF626FA3-1329-D44F-89A7-5EF931133C95}" srcOrd="4" destOrd="0" presId="urn:microsoft.com/office/officeart/2009/3/layout/RandomtoResultProcess"/>
    <dgm:cxn modelId="{325BB211-8671-5145-802D-B42806554A72}" type="presParOf" srcId="{AF626FA3-1329-D44F-89A7-5EF931133C95}" destId="{0CFFF841-7607-CE41-B65F-5F2FF0542516}" srcOrd="0" destOrd="0" presId="urn:microsoft.com/office/officeart/2009/3/layout/RandomtoResultProcess"/>
    <dgm:cxn modelId="{6826E7B3-D516-F84A-9D4F-D66D506B6EC9}" type="presParOf" srcId="{AF626FA3-1329-D44F-89A7-5EF931133C95}" destId="{4F70D422-5FBF-5F43-8A19-2D8D521BDFC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Access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77FC134E-F554-4A76-8C59-ACA4915AAE1E}" type="presOf" srcId="{767AA601-F3C9-4773-A639-E69B4810AF38}" destId="{82FFF3A5-A186-4C46-A47D-5A17D9AD527E}" srcOrd="0" destOrd="0" presId="urn:microsoft.com/office/officeart/2005/8/layout/hierarchy3"/>
    <dgm:cxn modelId="{6389A78F-4639-4E98-A6CD-D7B65CDF1C53}" type="presOf" srcId="{9B37D8E3-F8AF-465B-BD20-01DFDF7D163F}" destId="{6184DEB5-9785-4DEE-A63C-AE006CFB77EB}" srcOrd="0" destOrd="0" presId="urn:microsoft.com/office/officeart/2005/8/layout/hierarchy3"/>
    <dgm:cxn modelId="{6EB6D7F5-E71B-4A4E-A62F-76670AB4CFCC}" type="presOf" srcId="{767AA601-F3C9-4773-A639-E69B4810AF38}" destId="{E1E78658-4FA6-476A-8D4E-7CBF33AC27D7}" srcOrd="1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A0DE9BE9-2620-40EC-9892-14FBE3C6C3C8}" type="presParOf" srcId="{6184DEB5-9785-4DEE-A63C-AE006CFB77EB}" destId="{E6D3432D-1AF3-41AE-A2F2-B6A7B32C92A5}" srcOrd="0" destOrd="0" presId="urn:microsoft.com/office/officeart/2005/8/layout/hierarchy3"/>
    <dgm:cxn modelId="{107B3D2C-CF59-4BE0-B290-C09E5487063F}" type="presParOf" srcId="{E6D3432D-1AF3-41AE-A2F2-B6A7B32C92A5}" destId="{605812DB-706A-4EB2-94B7-B7F675DD62AE}" srcOrd="0" destOrd="0" presId="urn:microsoft.com/office/officeart/2005/8/layout/hierarchy3"/>
    <dgm:cxn modelId="{0E977F66-6CC8-4CCA-A9A4-F47E03B5006A}" type="presParOf" srcId="{605812DB-706A-4EB2-94B7-B7F675DD62AE}" destId="{82FFF3A5-A186-4C46-A47D-5A17D9AD527E}" srcOrd="0" destOrd="0" presId="urn:microsoft.com/office/officeart/2005/8/layout/hierarchy3"/>
    <dgm:cxn modelId="{7EB55C8B-6780-42DB-B028-80FCE9BFD730}" type="presParOf" srcId="{605812DB-706A-4EB2-94B7-B7F675DD62AE}" destId="{E1E78658-4FA6-476A-8D4E-7CBF33AC27D7}" srcOrd="1" destOrd="0" presId="urn:microsoft.com/office/officeart/2005/8/layout/hierarchy3"/>
    <dgm:cxn modelId="{68C7EE89-528A-4707-8202-38D8635B596E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D1F4456A-48C0-E149-B62E-898480E7A1E4}" type="doc">
      <dgm:prSet loTypeId="urn:microsoft.com/office/officeart/2008/layout/AscendingPictureAccentProces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F178D-8859-4F41-9A20-0292A44F872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dirty="0" smtClean="0"/>
            <a:t>File Storage</a:t>
          </a:r>
          <a:endParaRPr lang="en-US" dirty="0"/>
        </a:p>
      </dgm:t>
    </dgm:pt>
    <dgm:pt modelId="{493C77C4-64F2-754B-B507-FA37ECF26FE6}" type="parTrans" cxnId="{A30DD188-865B-5D48-B641-69A6ACB7F87F}">
      <dgm:prSet/>
      <dgm:spPr/>
      <dgm:t>
        <a:bodyPr/>
        <a:lstStyle/>
        <a:p>
          <a:endParaRPr lang="en-US"/>
        </a:p>
      </dgm:t>
    </dgm:pt>
    <dgm:pt modelId="{5960FCF1-DAFB-D845-B072-B039B02D9606}" type="sibTrans" cxnId="{A30DD188-865B-5D48-B641-69A6ACB7F87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0E5AB6-2516-8047-94C0-831E548FCF7F}">
      <dgm:prSet phldrT="[Text]"/>
      <dgm:spPr/>
      <dgm:t>
        <a:bodyPr/>
        <a:lstStyle/>
        <a:p>
          <a:r>
            <a:rPr lang="en-US" dirty="0" smtClean="0"/>
            <a:t>File System</a:t>
          </a:r>
          <a:endParaRPr lang="en-US" dirty="0"/>
        </a:p>
      </dgm:t>
    </dgm:pt>
    <dgm:pt modelId="{2C28ACD8-C874-AF43-91A0-C9CADF7CF137}" type="parTrans" cxnId="{EEDBED5A-9137-4644-9330-4ECC55E0ABA3}">
      <dgm:prSet/>
      <dgm:spPr/>
      <dgm:t>
        <a:bodyPr/>
        <a:lstStyle/>
        <a:p>
          <a:endParaRPr lang="en-US"/>
        </a:p>
      </dgm:t>
    </dgm:pt>
    <dgm:pt modelId="{FC884964-069B-B643-9C1E-5F812460C64E}" type="sibTrans" cxnId="{EEDBED5A-9137-4644-9330-4ECC55E0ABA3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E83895-4E22-6343-A2D1-7A9F2556E6C6}">
      <dgm:prSet phldrT="[Text]"/>
      <dgm:spPr/>
      <dgm:t>
        <a:bodyPr/>
        <a:lstStyle/>
        <a:p>
          <a:r>
            <a:rPr lang="en-US" dirty="0" smtClean="0"/>
            <a:t>File Format</a:t>
          </a:r>
          <a:endParaRPr lang="en-US" dirty="0"/>
        </a:p>
      </dgm:t>
    </dgm:pt>
    <dgm:pt modelId="{5FC4171D-B1B9-9F47-A2AE-B2F46D3FC98B}" type="parTrans" cxnId="{E996E114-834D-2148-9807-1F0027307E00}">
      <dgm:prSet/>
      <dgm:spPr/>
      <dgm:t>
        <a:bodyPr/>
        <a:lstStyle/>
        <a:p>
          <a:endParaRPr lang="en-US"/>
        </a:p>
      </dgm:t>
    </dgm:pt>
    <dgm:pt modelId="{2E37FEB4-1576-0E4E-905A-6106221CF325}" type="sibTrans" cxnId="{E996E114-834D-2148-9807-1F0027307E0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BB5E46-4A52-BE47-977D-A7059373B681}">
      <dgm:prSet phldrT="[Text]"/>
      <dgm:spPr/>
      <dgm:t>
        <a:bodyPr/>
        <a:lstStyle/>
        <a:p>
          <a:r>
            <a:rPr lang="en-US" dirty="0" smtClean="0"/>
            <a:t>File Content</a:t>
          </a:r>
          <a:endParaRPr lang="en-US" dirty="0"/>
        </a:p>
      </dgm:t>
    </dgm:pt>
    <dgm:pt modelId="{742F1F54-7C07-1942-AC3E-E0F42E471E5E}" type="parTrans" cxnId="{0FD787B7-8E4D-7F4D-A265-22255218228C}">
      <dgm:prSet/>
      <dgm:spPr/>
      <dgm:t>
        <a:bodyPr/>
        <a:lstStyle/>
        <a:p>
          <a:endParaRPr lang="en-US"/>
        </a:p>
      </dgm:t>
    </dgm:pt>
    <dgm:pt modelId="{81B4B725-5EAC-9343-9863-F7FC9FF9D425}" type="sibTrans" cxnId="{0FD787B7-8E4D-7F4D-A265-22255218228C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0AE3C1-35A5-FF4F-B9FE-E831720A8731}" type="pres">
      <dgm:prSet presAssocID="{D1F4456A-48C0-E149-B62E-898480E7A1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CE18CE8-F74F-584C-B35D-51CCAD801987}" type="pres">
      <dgm:prSet presAssocID="{D1F4456A-48C0-E149-B62E-898480E7A1E4}" presName="dot1" presStyleLbl="alignNode1" presStyleIdx="0" presStyleCnt="13"/>
      <dgm:spPr/>
    </dgm:pt>
    <dgm:pt modelId="{7830FFCF-69D5-904C-BBDF-F2EB98C96206}" type="pres">
      <dgm:prSet presAssocID="{D1F4456A-48C0-E149-B62E-898480E7A1E4}" presName="dot2" presStyleLbl="alignNode1" presStyleIdx="1" presStyleCnt="13"/>
      <dgm:spPr/>
    </dgm:pt>
    <dgm:pt modelId="{A51921E0-78FC-C449-A5ED-52E9C4242578}" type="pres">
      <dgm:prSet presAssocID="{D1F4456A-48C0-E149-B62E-898480E7A1E4}" presName="dot3" presStyleLbl="alignNode1" presStyleIdx="2" presStyleCnt="13"/>
      <dgm:spPr/>
    </dgm:pt>
    <dgm:pt modelId="{967302E4-8912-7C42-9768-D3D55EA478A6}" type="pres">
      <dgm:prSet presAssocID="{D1F4456A-48C0-E149-B62E-898480E7A1E4}" presName="dot4" presStyleLbl="alignNode1" presStyleIdx="3" presStyleCnt="13"/>
      <dgm:spPr/>
    </dgm:pt>
    <dgm:pt modelId="{248FE970-8A26-CD40-9D44-4AC3E8B4892F}" type="pres">
      <dgm:prSet presAssocID="{D1F4456A-48C0-E149-B62E-898480E7A1E4}" presName="dot5" presStyleLbl="alignNode1" presStyleIdx="4" presStyleCnt="13"/>
      <dgm:spPr/>
    </dgm:pt>
    <dgm:pt modelId="{9A2E41CD-6863-F344-A928-F21F1D03C5EB}" type="pres">
      <dgm:prSet presAssocID="{D1F4456A-48C0-E149-B62E-898480E7A1E4}" presName="dot6" presStyleLbl="alignNode1" presStyleIdx="5" presStyleCnt="13"/>
      <dgm:spPr/>
    </dgm:pt>
    <dgm:pt modelId="{74C9CC1B-2E1C-AB4D-8102-973C13033216}" type="pres">
      <dgm:prSet presAssocID="{D1F4456A-48C0-E149-B62E-898480E7A1E4}" presName="dotArrow1" presStyleLbl="alignNode1" presStyleIdx="6" presStyleCnt="13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BB3D6EBD-E7F9-4340-A2C3-CB543371B1D9}" type="pres">
      <dgm:prSet presAssocID="{D1F4456A-48C0-E149-B62E-898480E7A1E4}" presName="dotArrow2" presStyleLbl="alignNode1" presStyleIdx="7" presStyleCnt="13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CAB140E0-6818-9C41-9472-C6C23BA0CF97}" type="pres">
      <dgm:prSet presAssocID="{D1F4456A-48C0-E149-B62E-898480E7A1E4}" presName="dotArrow3" presStyleLbl="alignNode1" presStyleIdx="8" presStyleCnt="13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EBD61670-CC67-DD47-8C76-62F1D7D69697}" type="pres">
      <dgm:prSet presAssocID="{D1F4456A-48C0-E149-B62E-898480E7A1E4}" presName="dotArrow4" presStyleLbl="alignNode1" presStyleIdx="9" presStyleCnt="13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9E06BAA-5F2A-6745-ACDE-C2BAD3D91EE6}" type="pres">
      <dgm:prSet presAssocID="{D1F4456A-48C0-E149-B62E-898480E7A1E4}" presName="dotArrow5" presStyleLbl="alignNode1" presStyleIdx="10" presStyleCnt="13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6E3AD0F-8C1B-5E48-98F6-1BA187A90DC0}" type="pres">
      <dgm:prSet presAssocID="{D1F4456A-48C0-E149-B62E-898480E7A1E4}" presName="dotArrow6" presStyleLbl="alignNode1" presStyleIdx="11" presStyleCnt="13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956CBCA-B257-1648-B8A1-8F4F334F866D}" type="pres">
      <dgm:prSet presAssocID="{D1F4456A-48C0-E149-B62E-898480E7A1E4}" presName="dotArrow7" presStyleLbl="alignNode1" presStyleIdx="12" presStyleCnt="13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70EFBE28-DB9A-2E48-910E-9A6230016C88}" type="pres">
      <dgm:prSet presAssocID="{FD9F178D-8859-4F41-9A20-0292A44F8726}" presName="parTx1" presStyleLbl="node1" presStyleIdx="0" presStyleCnt="4"/>
      <dgm:spPr/>
      <dgm:t>
        <a:bodyPr/>
        <a:lstStyle/>
        <a:p>
          <a:endParaRPr lang="en-US"/>
        </a:p>
      </dgm:t>
    </dgm:pt>
    <dgm:pt modelId="{5EE5548E-1EEF-A241-985A-4FE9C4C3E439}" type="pres">
      <dgm:prSet presAssocID="{5960FCF1-DAFB-D845-B072-B039B02D9606}" presName="picture1" presStyleCnt="0"/>
      <dgm:spPr/>
    </dgm:pt>
    <dgm:pt modelId="{C729CBF6-8A88-2745-9690-49329FBC7967}" type="pres">
      <dgm:prSet presAssocID="{5960FCF1-DAFB-D845-B072-B039B02D9606}" presName="imageRepeatNode" presStyleLbl="fgImgPlace1" presStyleIdx="0" presStyleCnt="4"/>
      <dgm:spPr/>
      <dgm:t>
        <a:bodyPr/>
        <a:lstStyle/>
        <a:p>
          <a:endParaRPr lang="en-US"/>
        </a:p>
      </dgm:t>
    </dgm:pt>
    <dgm:pt modelId="{D3EE1181-2455-8D47-9560-F1B503445E1A}" type="pres">
      <dgm:prSet presAssocID="{B70E5AB6-2516-8047-94C0-831E548FCF7F}" presName="parTx2" presStyleLbl="node1" presStyleIdx="1" presStyleCnt="4"/>
      <dgm:spPr/>
      <dgm:t>
        <a:bodyPr/>
        <a:lstStyle/>
        <a:p>
          <a:endParaRPr lang="en-US"/>
        </a:p>
      </dgm:t>
    </dgm:pt>
    <dgm:pt modelId="{E84AF910-3F1C-5444-92A8-395101D7475A}" type="pres">
      <dgm:prSet presAssocID="{FC884964-069B-B643-9C1E-5F812460C64E}" presName="picture2" presStyleCnt="0"/>
      <dgm:spPr/>
    </dgm:pt>
    <dgm:pt modelId="{CD9EDB3F-BEE6-744C-9BF3-EA8CD4411CCC}" type="pres">
      <dgm:prSet presAssocID="{FC884964-069B-B643-9C1E-5F812460C64E}" presName="imageRepeatNode" presStyleLbl="fgImgPlace1" presStyleIdx="1" presStyleCnt="4"/>
      <dgm:spPr/>
      <dgm:t>
        <a:bodyPr/>
        <a:lstStyle/>
        <a:p>
          <a:endParaRPr lang="en-US"/>
        </a:p>
      </dgm:t>
    </dgm:pt>
    <dgm:pt modelId="{7C2E14BA-6668-A645-ADEC-E6FBC9BF5EBC}" type="pres">
      <dgm:prSet presAssocID="{55E83895-4E22-6343-A2D1-7A9F2556E6C6}" presName="parTx3" presStyleLbl="node1" presStyleIdx="2" presStyleCnt="4"/>
      <dgm:spPr/>
      <dgm:t>
        <a:bodyPr/>
        <a:lstStyle/>
        <a:p>
          <a:endParaRPr lang="en-US"/>
        </a:p>
      </dgm:t>
    </dgm:pt>
    <dgm:pt modelId="{D1CDC53B-7F54-B944-99E6-9B19B2F40D8F}" type="pres">
      <dgm:prSet presAssocID="{2E37FEB4-1576-0E4E-905A-6106221CF325}" presName="picture3" presStyleCnt="0"/>
      <dgm:spPr/>
    </dgm:pt>
    <dgm:pt modelId="{48FA622F-EED4-1240-BEBF-B352B3B14D7B}" type="pres">
      <dgm:prSet presAssocID="{2E37FEB4-1576-0E4E-905A-6106221CF325}" presName="imageRepeatNode" presStyleLbl="fgImgPlace1" presStyleIdx="2" presStyleCnt="4"/>
      <dgm:spPr/>
      <dgm:t>
        <a:bodyPr/>
        <a:lstStyle/>
        <a:p>
          <a:endParaRPr lang="en-US"/>
        </a:p>
      </dgm:t>
    </dgm:pt>
    <dgm:pt modelId="{8511666D-8130-E341-888B-B2BA83B39048}" type="pres">
      <dgm:prSet presAssocID="{74BB5E46-4A52-BE47-977D-A7059373B681}" presName="parTx4" presStyleLbl="node1" presStyleIdx="3" presStyleCnt="4"/>
      <dgm:spPr/>
      <dgm:t>
        <a:bodyPr/>
        <a:lstStyle/>
        <a:p>
          <a:endParaRPr lang="en-US"/>
        </a:p>
      </dgm:t>
    </dgm:pt>
    <dgm:pt modelId="{CD746D92-75B9-F147-BC8D-C5E732A2DEBD}" type="pres">
      <dgm:prSet presAssocID="{81B4B725-5EAC-9343-9863-F7FC9FF9D425}" presName="picture4" presStyleCnt="0"/>
      <dgm:spPr/>
    </dgm:pt>
    <dgm:pt modelId="{A4636504-630D-0845-9573-35D1F16C4760}" type="pres">
      <dgm:prSet presAssocID="{81B4B725-5EAC-9343-9863-F7FC9FF9D425}" presName="imageRepeatNode" presStyleLbl="fgImgPlace1" presStyleIdx="3" presStyleCnt="4"/>
      <dgm:spPr/>
      <dgm:t>
        <a:bodyPr/>
        <a:lstStyle/>
        <a:p>
          <a:endParaRPr lang="en-US"/>
        </a:p>
      </dgm:t>
    </dgm:pt>
  </dgm:ptLst>
  <dgm:cxnLst>
    <dgm:cxn modelId="{790E0DFB-CE07-7C40-9EB1-5E60C5326A4E}" type="presOf" srcId="{55E83895-4E22-6343-A2D1-7A9F2556E6C6}" destId="{7C2E14BA-6668-A645-ADEC-E6FBC9BF5EBC}" srcOrd="0" destOrd="0" presId="urn:microsoft.com/office/officeart/2008/layout/AscendingPictureAccentProcess"/>
    <dgm:cxn modelId="{3AFA4D34-8958-7A43-8995-A9A03B1EC475}" type="presOf" srcId="{5960FCF1-DAFB-D845-B072-B039B02D9606}" destId="{C729CBF6-8A88-2745-9690-49329FBC7967}" srcOrd="0" destOrd="0" presId="urn:microsoft.com/office/officeart/2008/layout/AscendingPictureAccentProcess"/>
    <dgm:cxn modelId="{32202762-118C-E94F-9651-4BDFB078B8BB}" type="presOf" srcId="{FD9F178D-8859-4F41-9A20-0292A44F8726}" destId="{70EFBE28-DB9A-2E48-910E-9A6230016C88}" srcOrd="0" destOrd="0" presId="urn:microsoft.com/office/officeart/2008/layout/AscendingPictureAccentProcess"/>
    <dgm:cxn modelId="{70D656AF-FDD1-BC4B-B632-4866FC11A97E}" type="presOf" srcId="{D1F4456A-48C0-E149-B62E-898480E7A1E4}" destId="{DA0AE3C1-35A5-FF4F-B9FE-E831720A8731}" srcOrd="0" destOrd="0" presId="urn:microsoft.com/office/officeart/2008/layout/AscendingPictureAccentProcess"/>
    <dgm:cxn modelId="{EEDBED5A-9137-4644-9330-4ECC55E0ABA3}" srcId="{D1F4456A-48C0-E149-B62E-898480E7A1E4}" destId="{B70E5AB6-2516-8047-94C0-831E548FCF7F}" srcOrd="1" destOrd="0" parTransId="{2C28ACD8-C874-AF43-91A0-C9CADF7CF137}" sibTransId="{FC884964-069B-B643-9C1E-5F812460C64E}"/>
    <dgm:cxn modelId="{0FD787B7-8E4D-7F4D-A265-22255218228C}" srcId="{D1F4456A-48C0-E149-B62E-898480E7A1E4}" destId="{74BB5E46-4A52-BE47-977D-A7059373B681}" srcOrd="3" destOrd="0" parTransId="{742F1F54-7C07-1942-AC3E-E0F42E471E5E}" sibTransId="{81B4B725-5EAC-9343-9863-F7FC9FF9D425}"/>
    <dgm:cxn modelId="{A30DD188-865B-5D48-B641-69A6ACB7F87F}" srcId="{D1F4456A-48C0-E149-B62E-898480E7A1E4}" destId="{FD9F178D-8859-4F41-9A20-0292A44F8726}" srcOrd="0" destOrd="0" parTransId="{493C77C4-64F2-754B-B507-FA37ECF26FE6}" sibTransId="{5960FCF1-DAFB-D845-B072-B039B02D9606}"/>
    <dgm:cxn modelId="{AF987537-F418-C44D-A443-EEDBD5A2D635}" type="presOf" srcId="{FC884964-069B-B643-9C1E-5F812460C64E}" destId="{CD9EDB3F-BEE6-744C-9BF3-EA8CD4411CCC}" srcOrd="0" destOrd="0" presId="urn:microsoft.com/office/officeart/2008/layout/AscendingPictureAccentProcess"/>
    <dgm:cxn modelId="{142AB3C4-F117-3749-9F19-3E8CF2DAA321}" type="presOf" srcId="{B70E5AB6-2516-8047-94C0-831E548FCF7F}" destId="{D3EE1181-2455-8D47-9560-F1B503445E1A}" srcOrd="0" destOrd="0" presId="urn:microsoft.com/office/officeart/2008/layout/AscendingPictureAccentProcess"/>
    <dgm:cxn modelId="{7800DB82-2722-6F42-92B7-655CFCAC520C}" type="presOf" srcId="{2E37FEB4-1576-0E4E-905A-6106221CF325}" destId="{48FA622F-EED4-1240-BEBF-B352B3B14D7B}" srcOrd="0" destOrd="0" presId="urn:microsoft.com/office/officeart/2008/layout/AscendingPictureAccentProcess"/>
    <dgm:cxn modelId="{AE04F3FC-310E-A74F-8F47-DE5D1FD09B8E}" type="presOf" srcId="{74BB5E46-4A52-BE47-977D-A7059373B681}" destId="{8511666D-8130-E341-888B-B2BA83B39048}" srcOrd="0" destOrd="0" presId="urn:microsoft.com/office/officeart/2008/layout/AscendingPictureAccentProcess"/>
    <dgm:cxn modelId="{E996E114-834D-2148-9807-1F0027307E00}" srcId="{D1F4456A-48C0-E149-B62E-898480E7A1E4}" destId="{55E83895-4E22-6343-A2D1-7A9F2556E6C6}" srcOrd="2" destOrd="0" parTransId="{5FC4171D-B1B9-9F47-A2AE-B2F46D3FC98B}" sibTransId="{2E37FEB4-1576-0E4E-905A-6106221CF325}"/>
    <dgm:cxn modelId="{8483E0C1-1594-184C-84B0-E2716C97DF71}" type="presOf" srcId="{81B4B725-5EAC-9343-9863-F7FC9FF9D425}" destId="{A4636504-630D-0845-9573-35D1F16C4760}" srcOrd="0" destOrd="0" presId="urn:microsoft.com/office/officeart/2008/layout/AscendingPictureAccentProcess"/>
    <dgm:cxn modelId="{752CED90-5881-F442-B346-9386B5EEFF7F}" type="presParOf" srcId="{DA0AE3C1-35A5-FF4F-B9FE-E831720A8731}" destId="{FCE18CE8-F74F-584C-B35D-51CCAD801987}" srcOrd="0" destOrd="0" presId="urn:microsoft.com/office/officeart/2008/layout/AscendingPictureAccentProcess"/>
    <dgm:cxn modelId="{5F6FCFA2-0329-024F-89A8-3BB9B109773E}" type="presParOf" srcId="{DA0AE3C1-35A5-FF4F-B9FE-E831720A8731}" destId="{7830FFCF-69D5-904C-BBDF-F2EB98C96206}" srcOrd="1" destOrd="0" presId="urn:microsoft.com/office/officeart/2008/layout/AscendingPictureAccentProcess"/>
    <dgm:cxn modelId="{4FDAFB8C-41DE-9540-88FF-0A69AD5622BF}" type="presParOf" srcId="{DA0AE3C1-35A5-FF4F-B9FE-E831720A8731}" destId="{A51921E0-78FC-C449-A5ED-52E9C4242578}" srcOrd="2" destOrd="0" presId="urn:microsoft.com/office/officeart/2008/layout/AscendingPictureAccentProcess"/>
    <dgm:cxn modelId="{DB7784EF-C63D-2E4A-BF40-F8D55AA748A9}" type="presParOf" srcId="{DA0AE3C1-35A5-FF4F-B9FE-E831720A8731}" destId="{967302E4-8912-7C42-9768-D3D55EA478A6}" srcOrd="3" destOrd="0" presId="urn:microsoft.com/office/officeart/2008/layout/AscendingPictureAccentProcess"/>
    <dgm:cxn modelId="{B6521685-0201-E040-BEE5-EFE4CA4B0902}" type="presParOf" srcId="{DA0AE3C1-35A5-FF4F-B9FE-E831720A8731}" destId="{248FE970-8A26-CD40-9D44-4AC3E8B4892F}" srcOrd="4" destOrd="0" presId="urn:microsoft.com/office/officeart/2008/layout/AscendingPictureAccentProcess"/>
    <dgm:cxn modelId="{3BE604AE-1507-DF4C-A643-15B3AC82A687}" type="presParOf" srcId="{DA0AE3C1-35A5-FF4F-B9FE-E831720A8731}" destId="{9A2E41CD-6863-F344-A928-F21F1D03C5EB}" srcOrd="5" destOrd="0" presId="urn:microsoft.com/office/officeart/2008/layout/AscendingPictureAccentProcess"/>
    <dgm:cxn modelId="{D4C5FD14-ED66-FD49-9BDB-C58A215AD07B}" type="presParOf" srcId="{DA0AE3C1-35A5-FF4F-B9FE-E831720A8731}" destId="{74C9CC1B-2E1C-AB4D-8102-973C13033216}" srcOrd="6" destOrd="0" presId="urn:microsoft.com/office/officeart/2008/layout/AscendingPictureAccentProcess"/>
    <dgm:cxn modelId="{E0D9E3B4-42B3-934D-BCB0-23023BEA648D}" type="presParOf" srcId="{DA0AE3C1-35A5-FF4F-B9FE-E831720A8731}" destId="{BB3D6EBD-E7F9-4340-A2C3-CB543371B1D9}" srcOrd="7" destOrd="0" presId="urn:microsoft.com/office/officeart/2008/layout/AscendingPictureAccentProcess"/>
    <dgm:cxn modelId="{0A814401-ED38-CC42-9B8D-69607D954ACB}" type="presParOf" srcId="{DA0AE3C1-35A5-FF4F-B9FE-E831720A8731}" destId="{CAB140E0-6818-9C41-9472-C6C23BA0CF97}" srcOrd="8" destOrd="0" presId="urn:microsoft.com/office/officeart/2008/layout/AscendingPictureAccentProcess"/>
    <dgm:cxn modelId="{7A59FEDA-A77B-A942-B496-6C71B0CD4485}" type="presParOf" srcId="{DA0AE3C1-35A5-FF4F-B9FE-E831720A8731}" destId="{EBD61670-CC67-DD47-8C76-62F1D7D69697}" srcOrd="9" destOrd="0" presId="urn:microsoft.com/office/officeart/2008/layout/AscendingPictureAccentProcess"/>
    <dgm:cxn modelId="{1955ADC7-2066-B042-961C-BD0FD79BB898}" type="presParOf" srcId="{DA0AE3C1-35A5-FF4F-B9FE-E831720A8731}" destId="{D9E06BAA-5F2A-6745-ACDE-C2BAD3D91EE6}" srcOrd="10" destOrd="0" presId="urn:microsoft.com/office/officeart/2008/layout/AscendingPictureAccentProcess"/>
    <dgm:cxn modelId="{84E77288-1F0F-724E-8EEA-E518FCC1130D}" type="presParOf" srcId="{DA0AE3C1-35A5-FF4F-B9FE-E831720A8731}" destId="{06E3AD0F-8C1B-5E48-98F6-1BA187A90DC0}" srcOrd="11" destOrd="0" presId="urn:microsoft.com/office/officeart/2008/layout/AscendingPictureAccentProcess"/>
    <dgm:cxn modelId="{99989C49-43F7-CA47-9A32-58F26B252169}" type="presParOf" srcId="{DA0AE3C1-35A5-FF4F-B9FE-E831720A8731}" destId="{B956CBCA-B257-1648-B8A1-8F4F334F866D}" srcOrd="12" destOrd="0" presId="urn:microsoft.com/office/officeart/2008/layout/AscendingPictureAccentProcess"/>
    <dgm:cxn modelId="{C46867A5-24C8-D445-94E4-2CF2EBF701E9}" type="presParOf" srcId="{DA0AE3C1-35A5-FF4F-B9FE-E831720A8731}" destId="{70EFBE28-DB9A-2E48-910E-9A6230016C88}" srcOrd="13" destOrd="0" presId="urn:microsoft.com/office/officeart/2008/layout/AscendingPictureAccentProcess"/>
    <dgm:cxn modelId="{28142ACE-CAC8-594D-9E93-86F7486CF77C}" type="presParOf" srcId="{DA0AE3C1-35A5-FF4F-B9FE-E831720A8731}" destId="{5EE5548E-1EEF-A241-985A-4FE9C4C3E439}" srcOrd="14" destOrd="0" presId="urn:microsoft.com/office/officeart/2008/layout/AscendingPictureAccentProcess"/>
    <dgm:cxn modelId="{56F013E9-E78A-8B43-AF55-289B2A102238}" type="presParOf" srcId="{5EE5548E-1EEF-A241-985A-4FE9C4C3E439}" destId="{C729CBF6-8A88-2745-9690-49329FBC7967}" srcOrd="0" destOrd="0" presId="urn:microsoft.com/office/officeart/2008/layout/AscendingPictureAccentProcess"/>
    <dgm:cxn modelId="{741FC00D-6B5A-4C46-B52C-001120653395}" type="presParOf" srcId="{DA0AE3C1-35A5-FF4F-B9FE-E831720A8731}" destId="{D3EE1181-2455-8D47-9560-F1B503445E1A}" srcOrd="15" destOrd="0" presId="urn:microsoft.com/office/officeart/2008/layout/AscendingPictureAccentProcess"/>
    <dgm:cxn modelId="{8E1E630C-F1E9-2D4A-A231-8B84B95D6F9C}" type="presParOf" srcId="{DA0AE3C1-35A5-FF4F-B9FE-E831720A8731}" destId="{E84AF910-3F1C-5444-92A8-395101D7475A}" srcOrd="16" destOrd="0" presId="urn:microsoft.com/office/officeart/2008/layout/AscendingPictureAccentProcess"/>
    <dgm:cxn modelId="{3F2A54C8-DF4D-8C48-9DBC-D6E64E61D24D}" type="presParOf" srcId="{E84AF910-3F1C-5444-92A8-395101D7475A}" destId="{CD9EDB3F-BEE6-744C-9BF3-EA8CD4411CCC}" srcOrd="0" destOrd="0" presId="urn:microsoft.com/office/officeart/2008/layout/AscendingPictureAccentProcess"/>
    <dgm:cxn modelId="{EFAC604D-E609-7340-B655-857593E4DD70}" type="presParOf" srcId="{DA0AE3C1-35A5-FF4F-B9FE-E831720A8731}" destId="{7C2E14BA-6668-A645-ADEC-E6FBC9BF5EBC}" srcOrd="17" destOrd="0" presId="urn:microsoft.com/office/officeart/2008/layout/AscendingPictureAccentProcess"/>
    <dgm:cxn modelId="{BAD51867-343D-D24D-A150-E7B18B84800C}" type="presParOf" srcId="{DA0AE3C1-35A5-FF4F-B9FE-E831720A8731}" destId="{D1CDC53B-7F54-B944-99E6-9B19B2F40D8F}" srcOrd="18" destOrd="0" presId="urn:microsoft.com/office/officeart/2008/layout/AscendingPictureAccentProcess"/>
    <dgm:cxn modelId="{EEE261A2-0F25-464C-8F97-CBBE58CF026A}" type="presParOf" srcId="{D1CDC53B-7F54-B944-99E6-9B19B2F40D8F}" destId="{48FA622F-EED4-1240-BEBF-B352B3B14D7B}" srcOrd="0" destOrd="0" presId="urn:microsoft.com/office/officeart/2008/layout/AscendingPictureAccentProcess"/>
    <dgm:cxn modelId="{AA8FA055-9886-0643-AC45-D00EDD77E1D9}" type="presParOf" srcId="{DA0AE3C1-35A5-FF4F-B9FE-E831720A8731}" destId="{8511666D-8130-E341-888B-B2BA83B39048}" srcOrd="19" destOrd="0" presId="urn:microsoft.com/office/officeart/2008/layout/AscendingPictureAccentProcess"/>
    <dgm:cxn modelId="{33D86F68-7A27-1643-A136-82DDAEAE720F}" type="presParOf" srcId="{DA0AE3C1-35A5-FF4F-B9FE-E831720A8731}" destId="{CD746D92-75B9-F147-BC8D-C5E732A2DEBD}" srcOrd="20" destOrd="0" presId="urn:microsoft.com/office/officeart/2008/layout/AscendingPictureAccentProcess"/>
    <dgm:cxn modelId="{79D458E5-746E-B64C-A25B-CEBBF1593D79}" type="presParOf" srcId="{CD746D92-75B9-F147-BC8D-C5E732A2DEBD}" destId="{A4636504-630D-0845-9573-35D1F16C476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Access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167401D4-226C-4AB0-87DB-E7762C1B1B86}" type="presOf" srcId="{767AA601-F3C9-4773-A639-E69B4810AF38}" destId="{82FFF3A5-A186-4C46-A47D-5A17D9AD527E}" srcOrd="0" destOrd="0" presId="urn:microsoft.com/office/officeart/2005/8/layout/hierarchy3"/>
    <dgm:cxn modelId="{7AEFD10E-EB1B-4598-AA10-C14FFDAA29F0}" type="presOf" srcId="{9B37D8E3-F8AF-465B-BD20-01DFDF7D163F}" destId="{6184DEB5-9785-4DEE-A63C-AE006CFB77EB}" srcOrd="0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2B215012-BD0D-4979-829B-B32E80121BAF}" type="presOf" srcId="{767AA601-F3C9-4773-A639-E69B4810AF38}" destId="{E1E78658-4FA6-476A-8D4E-7CBF33AC27D7}" srcOrd="1" destOrd="0" presId="urn:microsoft.com/office/officeart/2005/8/layout/hierarchy3"/>
    <dgm:cxn modelId="{6B758675-1641-4A0A-8585-1588D4F31C57}" type="presParOf" srcId="{6184DEB5-9785-4DEE-A63C-AE006CFB77EB}" destId="{E6D3432D-1AF3-41AE-A2F2-B6A7B32C92A5}" srcOrd="0" destOrd="0" presId="urn:microsoft.com/office/officeart/2005/8/layout/hierarchy3"/>
    <dgm:cxn modelId="{554406A4-4992-44A0-8568-1F9198FEDAE2}" type="presParOf" srcId="{E6D3432D-1AF3-41AE-A2F2-B6A7B32C92A5}" destId="{605812DB-706A-4EB2-94B7-B7F675DD62AE}" srcOrd="0" destOrd="0" presId="urn:microsoft.com/office/officeart/2005/8/layout/hierarchy3"/>
    <dgm:cxn modelId="{BF212905-97A8-4B24-9A99-1C67875A6266}" type="presParOf" srcId="{605812DB-706A-4EB2-94B7-B7F675DD62AE}" destId="{82FFF3A5-A186-4C46-A47D-5A17D9AD527E}" srcOrd="0" destOrd="0" presId="urn:microsoft.com/office/officeart/2005/8/layout/hierarchy3"/>
    <dgm:cxn modelId="{884FF112-AECC-4B86-9044-F6ED70DF50C6}" type="presParOf" srcId="{605812DB-706A-4EB2-94B7-B7F675DD62AE}" destId="{E1E78658-4FA6-476A-8D4E-7CBF33AC27D7}" srcOrd="1" destOrd="0" presId="urn:microsoft.com/office/officeart/2005/8/layout/hierarchy3"/>
    <dgm:cxn modelId="{B1FDC3DE-273E-454B-A1F9-D1E779EDA489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Access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EDBE07B6-6D9E-45C1-B683-CC0E1D61172F}" type="presOf" srcId="{767AA601-F3C9-4773-A639-E69B4810AF38}" destId="{82FFF3A5-A186-4C46-A47D-5A17D9AD527E}" srcOrd="0" destOrd="0" presId="urn:microsoft.com/office/officeart/2005/8/layout/hierarchy3"/>
    <dgm:cxn modelId="{F6737EE9-AAE1-4389-9546-6F36F2F63861}" type="presOf" srcId="{9B37D8E3-F8AF-465B-BD20-01DFDF7D163F}" destId="{6184DEB5-9785-4DEE-A63C-AE006CFB77EB}" srcOrd="0" destOrd="0" presId="urn:microsoft.com/office/officeart/2005/8/layout/hierarchy3"/>
    <dgm:cxn modelId="{BC4CC43E-001C-4584-8D9D-F17C5097465D}" type="presOf" srcId="{767AA601-F3C9-4773-A639-E69B4810AF38}" destId="{E1E78658-4FA6-476A-8D4E-7CBF33AC27D7}" srcOrd="1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9B006439-CDA4-4DB6-A866-F17A1B5439D3}" type="presParOf" srcId="{6184DEB5-9785-4DEE-A63C-AE006CFB77EB}" destId="{E6D3432D-1AF3-41AE-A2F2-B6A7B32C92A5}" srcOrd="0" destOrd="0" presId="urn:microsoft.com/office/officeart/2005/8/layout/hierarchy3"/>
    <dgm:cxn modelId="{AF3E472C-3607-4E3D-988E-B74A80F8A4E1}" type="presParOf" srcId="{E6D3432D-1AF3-41AE-A2F2-B6A7B32C92A5}" destId="{605812DB-706A-4EB2-94B7-B7F675DD62AE}" srcOrd="0" destOrd="0" presId="urn:microsoft.com/office/officeart/2005/8/layout/hierarchy3"/>
    <dgm:cxn modelId="{902C1079-C54A-4D8F-9DE3-D6FD7850C137}" type="presParOf" srcId="{605812DB-706A-4EB2-94B7-B7F675DD62AE}" destId="{82FFF3A5-A186-4C46-A47D-5A17D9AD527E}" srcOrd="0" destOrd="0" presId="urn:microsoft.com/office/officeart/2005/8/layout/hierarchy3"/>
    <dgm:cxn modelId="{E0C1BBD7-1EE1-4976-93DD-70EB0B95325B}" type="presParOf" srcId="{605812DB-706A-4EB2-94B7-B7F675DD62AE}" destId="{E1E78658-4FA6-476A-8D4E-7CBF33AC27D7}" srcOrd="1" destOrd="0" presId="urn:microsoft.com/office/officeart/2005/8/layout/hierarchy3"/>
    <dgm:cxn modelId="{B225FC4F-504B-44C6-8D2C-F058D8BD9AEB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7AA601-F3C9-4773-A639-E69B4810AF3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Access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D3432D-1AF3-41AE-A2F2-B6A7B32C92A5}" type="pres">
      <dgm:prSet presAssocID="{767AA601-F3C9-4773-A639-E69B4810AF38}" presName="root" presStyleCnt="0"/>
      <dgm:spPr/>
    </dgm:pt>
    <dgm:pt modelId="{605812DB-706A-4EB2-94B7-B7F675DD62AE}" type="pres">
      <dgm:prSet presAssocID="{767AA601-F3C9-4773-A639-E69B4810AF38}" presName="rootComposite" presStyleCnt="0"/>
      <dgm:spPr/>
    </dgm:pt>
    <dgm:pt modelId="{82FFF3A5-A186-4C46-A47D-5A17D9AD527E}" type="pres">
      <dgm:prSet presAssocID="{767AA601-F3C9-4773-A639-E69B4810AF38}" presName="rootText" presStyleLbl="node1" presStyleIdx="0" presStyleCnt="1" custScaleX="55556" custScaleY="61111" custLinFactNeighborX="-8333" custLinFactNeighborY="-501"/>
      <dgm:spPr/>
      <dgm:t>
        <a:bodyPr/>
        <a:lstStyle/>
        <a:p>
          <a:endParaRPr lang="en-US"/>
        </a:p>
      </dgm:t>
    </dgm:pt>
    <dgm:pt modelId="{E1E78658-4FA6-476A-8D4E-7CBF33AC27D7}" type="pres">
      <dgm:prSet presAssocID="{767AA601-F3C9-4773-A639-E69B4810AF38}" presName="rootConnector" presStyleLbl="node1" presStyleIdx="0" presStyleCnt="1"/>
      <dgm:spPr/>
      <dgm:t>
        <a:bodyPr/>
        <a:lstStyle/>
        <a:p>
          <a:endParaRPr lang="en-US"/>
        </a:p>
      </dgm:t>
    </dgm:pt>
    <dgm:pt modelId="{A46FA712-EA82-401A-AC70-A449EFA2956A}" type="pres">
      <dgm:prSet presAssocID="{767AA601-F3C9-4773-A639-E69B4810AF38}" presName="childShape" presStyleCnt="0"/>
      <dgm:spPr/>
    </dgm:pt>
  </dgm:ptLst>
  <dgm:cxnLst>
    <dgm:cxn modelId="{FD7CCCCB-9FC6-4940-BA05-24C5ACDDB45F}" type="presOf" srcId="{767AA601-F3C9-4773-A639-E69B4810AF38}" destId="{E1E78658-4FA6-476A-8D4E-7CBF33AC27D7}" srcOrd="1" destOrd="0" presId="urn:microsoft.com/office/officeart/2005/8/layout/hierarchy3"/>
    <dgm:cxn modelId="{ADA6D55E-AF5A-4FD3-81B8-3CD846BCAEC6}" type="presOf" srcId="{9B37D8E3-F8AF-465B-BD20-01DFDF7D163F}" destId="{6184DEB5-9785-4DEE-A63C-AE006CFB77EB}" srcOrd="0" destOrd="0" presId="urn:microsoft.com/office/officeart/2005/8/layout/hierarchy3"/>
    <dgm:cxn modelId="{2AADEFF0-5B71-4AD5-85D5-34A4EA1D1680}" type="presOf" srcId="{767AA601-F3C9-4773-A639-E69B4810AF38}" destId="{82FFF3A5-A186-4C46-A47D-5A17D9AD527E}" srcOrd="0" destOrd="0" presId="urn:microsoft.com/office/officeart/2005/8/layout/hierarchy3"/>
    <dgm:cxn modelId="{01325F0E-9B96-4240-ABB8-D330E1613079}" srcId="{9B37D8E3-F8AF-465B-BD20-01DFDF7D163F}" destId="{767AA601-F3C9-4773-A639-E69B4810AF38}" srcOrd="0" destOrd="0" parTransId="{CE9715A0-FBD2-4F7E-ABE8-8292CB422ABD}" sibTransId="{0722DD64-F0D7-4B0C-93DB-80E1D5BF85D8}"/>
    <dgm:cxn modelId="{3B4779A4-FDEC-4BAC-ACAD-70C2CA9880FD}" type="presParOf" srcId="{6184DEB5-9785-4DEE-A63C-AE006CFB77EB}" destId="{E6D3432D-1AF3-41AE-A2F2-B6A7B32C92A5}" srcOrd="0" destOrd="0" presId="urn:microsoft.com/office/officeart/2005/8/layout/hierarchy3"/>
    <dgm:cxn modelId="{0C1132C8-F87C-46B3-ACB4-608D552CA2AE}" type="presParOf" srcId="{E6D3432D-1AF3-41AE-A2F2-B6A7B32C92A5}" destId="{605812DB-706A-4EB2-94B7-B7F675DD62AE}" srcOrd="0" destOrd="0" presId="urn:microsoft.com/office/officeart/2005/8/layout/hierarchy3"/>
    <dgm:cxn modelId="{B480C381-1443-4725-B4B1-8B7499A2D162}" type="presParOf" srcId="{605812DB-706A-4EB2-94B7-B7F675DD62AE}" destId="{82FFF3A5-A186-4C46-A47D-5A17D9AD527E}" srcOrd="0" destOrd="0" presId="urn:microsoft.com/office/officeart/2005/8/layout/hierarchy3"/>
    <dgm:cxn modelId="{E7C1C8F2-0443-427E-A60F-77625486C159}" type="presParOf" srcId="{605812DB-706A-4EB2-94B7-B7F675DD62AE}" destId="{E1E78658-4FA6-476A-8D4E-7CBF33AC27D7}" srcOrd="1" destOrd="0" presId="urn:microsoft.com/office/officeart/2005/8/layout/hierarchy3"/>
    <dgm:cxn modelId="{CCC7AD28-6C50-4837-95DC-46728DD6D664}" type="presParOf" srcId="{E6D3432D-1AF3-41AE-A2F2-B6A7B32C92A5}" destId="{A46FA712-EA82-401A-AC70-A449EFA295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B37D8E3-F8AF-465B-BD20-01DFDF7D163F}" type="doc">
      <dgm:prSet loTypeId="urn:microsoft.com/office/officeart/2005/8/layout/hierarchy3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5325D7-DB53-4271-87F2-BFBCB963D0C2}">
      <dgm:prSet phldrT="[Text]"/>
      <dgm:spPr/>
      <dgm:t>
        <a:bodyPr/>
        <a:lstStyle/>
        <a:p>
          <a:r>
            <a:rPr lang="en-US" dirty="0" smtClean="0"/>
            <a:t>Storage Architecture</a:t>
          </a:r>
        </a:p>
      </dgm:t>
    </dgm:pt>
    <dgm:pt modelId="{F96BC42A-495E-4AC3-AB36-FD4885AB7C25}" type="parTrans" cxnId="{861EE010-4517-4972-89F1-7AC65E6C7453}">
      <dgm:prSet/>
      <dgm:spPr/>
      <dgm:t>
        <a:bodyPr/>
        <a:lstStyle/>
        <a:p>
          <a:endParaRPr lang="en-US"/>
        </a:p>
      </dgm:t>
    </dgm:pt>
    <dgm:pt modelId="{EF8BA445-E941-489C-BEA0-5E54B838BAA3}" type="sibTrans" cxnId="{861EE010-4517-4972-89F1-7AC65E6C7453}">
      <dgm:prSet/>
      <dgm:spPr/>
      <dgm:t>
        <a:bodyPr/>
        <a:lstStyle/>
        <a:p>
          <a:endParaRPr lang="en-US"/>
        </a:p>
      </dgm:t>
    </dgm:pt>
    <dgm:pt modelId="{767AA601-F3C9-4773-A639-E69B4810AF38}">
      <dgm:prSet phldrT="[Text]"/>
      <dgm:spPr/>
      <dgm:t>
        <a:bodyPr/>
        <a:lstStyle/>
        <a:p>
          <a:r>
            <a:rPr lang="en-US" dirty="0" smtClean="0"/>
            <a:t>File Management</a:t>
          </a:r>
          <a:endParaRPr lang="en-US" dirty="0"/>
        </a:p>
      </dgm:t>
    </dgm:pt>
    <dgm:pt modelId="{CE9715A0-FBD2-4F7E-ABE8-8292CB422ABD}" type="parTrans" cxnId="{01325F0E-9B96-4240-ABB8-D330E1613079}">
      <dgm:prSet/>
      <dgm:spPr/>
      <dgm:t>
        <a:bodyPr/>
        <a:lstStyle/>
        <a:p>
          <a:endParaRPr lang="en-US"/>
        </a:p>
      </dgm:t>
    </dgm:pt>
    <dgm:pt modelId="{0722DD64-F0D7-4B0C-93DB-80E1D5BF85D8}" type="sibTrans" cxnId="{01325F0E-9B96-4240-ABB8-D330E1613079}">
      <dgm:prSet/>
      <dgm:spPr/>
      <dgm:t>
        <a:bodyPr/>
        <a:lstStyle/>
        <a:p>
          <a:endParaRPr lang="en-US"/>
        </a:p>
      </dgm:t>
    </dgm:pt>
    <dgm:pt modelId="{280F50F9-5DBD-4892-A127-7422E1648E92}">
      <dgm:prSet phldrT="[Text]"/>
      <dgm:spPr/>
      <dgm:t>
        <a:bodyPr/>
        <a:lstStyle/>
        <a:p>
          <a:r>
            <a:rPr lang="en-US" dirty="0" smtClean="0"/>
            <a:t>Documentation Practices</a:t>
          </a:r>
          <a:endParaRPr lang="en-US" dirty="0"/>
        </a:p>
      </dgm:t>
    </dgm:pt>
    <dgm:pt modelId="{AF3D30D1-4FBA-4F82-AA0A-C6711FC854C3}" type="parTrans" cxnId="{9EB316C8-7BD4-4857-BD6A-24C61BEF319E}">
      <dgm:prSet/>
      <dgm:spPr/>
      <dgm:t>
        <a:bodyPr/>
        <a:lstStyle/>
        <a:p>
          <a:endParaRPr lang="en-US"/>
        </a:p>
      </dgm:t>
    </dgm:pt>
    <dgm:pt modelId="{DF631E89-86E7-4AEF-B651-45CCEE5FE8AE}" type="sibTrans" cxnId="{9EB316C8-7BD4-4857-BD6A-24C61BEF319E}">
      <dgm:prSet/>
      <dgm:spPr/>
      <dgm:t>
        <a:bodyPr/>
        <a:lstStyle/>
        <a:p>
          <a:endParaRPr lang="en-US"/>
        </a:p>
      </dgm:t>
    </dgm:pt>
    <dgm:pt modelId="{1A0F880B-79A6-4E82-A52C-F076EE3A9EB4}">
      <dgm:prSet phldrT="[Text]" custT="1"/>
      <dgm:spPr/>
      <dgm:t>
        <a:bodyPr/>
        <a:lstStyle/>
        <a:p>
          <a:r>
            <a:rPr lang="en-US" sz="2400" dirty="0" smtClean="0"/>
            <a:t>Data Management</a:t>
          </a:r>
          <a:endParaRPr lang="en-US" sz="2400" dirty="0"/>
        </a:p>
      </dgm:t>
    </dgm:pt>
    <dgm:pt modelId="{668A9DF5-6AA2-4276-8886-84866B9828E0}" type="parTrans" cxnId="{9115AD81-6ACB-4F85-864E-6E486F253621}">
      <dgm:prSet/>
      <dgm:spPr/>
      <dgm:t>
        <a:bodyPr/>
        <a:lstStyle/>
        <a:p>
          <a:endParaRPr lang="en-US"/>
        </a:p>
      </dgm:t>
    </dgm:pt>
    <dgm:pt modelId="{D2792178-55DA-4499-B8D6-208C310002FC}" type="sibTrans" cxnId="{9115AD81-6ACB-4F85-864E-6E486F253621}">
      <dgm:prSet/>
      <dgm:spPr/>
      <dgm:t>
        <a:bodyPr/>
        <a:lstStyle/>
        <a:p>
          <a:endParaRPr lang="en-US"/>
        </a:p>
      </dgm:t>
    </dgm:pt>
    <dgm:pt modelId="{F1301C22-1573-47F2-ADD9-CAF1A4C3AB96}">
      <dgm:prSet phldrT="[Text]"/>
      <dgm:spPr/>
      <dgm:t>
        <a:bodyPr/>
        <a:lstStyle/>
        <a:p>
          <a:r>
            <a:rPr lang="en-US" dirty="0" smtClean="0"/>
            <a:t>Access Management</a:t>
          </a:r>
          <a:endParaRPr lang="en-US" dirty="0"/>
        </a:p>
      </dgm:t>
    </dgm:pt>
    <dgm:pt modelId="{B1CF4C04-09BE-4CC8-AC3E-FA2BC2D18418}" type="parTrans" cxnId="{0E7B719C-7C76-468A-8B85-A60236FB5055}">
      <dgm:prSet/>
      <dgm:spPr/>
      <dgm:t>
        <a:bodyPr/>
        <a:lstStyle/>
        <a:p>
          <a:endParaRPr lang="en-US"/>
        </a:p>
      </dgm:t>
    </dgm:pt>
    <dgm:pt modelId="{F7E1B20C-D21F-443F-91B5-9E0D7123E23E}" type="sibTrans" cxnId="{0E7B719C-7C76-468A-8B85-A60236FB5055}">
      <dgm:prSet/>
      <dgm:spPr/>
      <dgm:t>
        <a:bodyPr/>
        <a:lstStyle/>
        <a:p>
          <a:endParaRPr lang="en-US"/>
        </a:p>
      </dgm:t>
    </dgm:pt>
    <dgm:pt modelId="{6184DEB5-9785-4DEE-A63C-AE006CFB77EB}" type="pres">
      <dgm:prSet presAssocID="{9B37D8E3-F8AF-465B-BD20-01DFDF7D16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8250FE-E068-43D3-813C-5A8925964AEC}" type="pres">
      <dgm:prSet presAssocID="{1A0F880B-79A6-4E82-A52C-F076EE3A9EB4}" presName="root" presStyleCnt="0"/>
      <dgm:spPr/>
      <dgm:t>
        <a:bodyPr/>
        <a:lstStyle/>
        <a:p>
          <a:endParaRPr lang="en-US"/>
        </a:p>
      </dgm:t>
    </dgm:pt>
    <dgm:pt modelId="{99F831F9-84DD-4DF0-9B17-D995741D8173}" type="pres">
      <dgm:prSet presAssocID="{1A0F880B-79A6-4E82-A52C-F076EE3A9EB4}" presName="rootComposite" presStyleCnt="0"/>
      <dgm:spPr/>
      <dgm:t>
        <a:bodyPr/>
        <a:lstStyle/>
        <a:p>
          <a:endParaRPr lang="en-US"/>
        </a:p>
      </dgm:t>
    </dgm:pt>
    <dgm:pt modelId="{A1510A63-CDFC-4439-A87F-D99195F68703}" type="pres">
      <dgm:prSet presAssocID="{1A0F880B-79A6-4E82-A52C-F076EE3A9EB4}" presName="rootText" presStyleLbl="node1" presStyleIdx="0" presStyleCnt="1"/>
      <dgm:spPr/>
      <dgm:t>
        <a:bodyPr/>
        <a:lstStyle/>
        <a:p>
          <a:endParaRPr lang="en-US"/>
        </a:p>
      </dgm:t>
    </dgm:pt>
    <dgm:pt modelId="{655F1F55-7E41-44EF-AC5E-B3BD07C840E7}" type="pres">
      <dgm:prSet presAssocID="{1A0F880B-79A6-4E82-A52C-F076EE3A9E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5EF0633C-3E79-4B16-9B08-099E47E3CEBF}" type="pres">
      <dgm:prSet presAssocID="{1A0F880B-79A6-4E82-A52C-F076EE3A9EB4}" presName="childShape" presStyleCnt="0"/>
      <dgm:spPr/>
      <dgm:t>
        <a:bodyPr/>
        <a:lstStyle/>
        <a:p>
          <a:endParaRPr lang="en-US"/>
        </a:p>
      </dgm:t>
    </dgm:pt>
    <dgm:pt modelId="{38B4ACC1-DC96-409F-ACBA-A5B5A8B4AA31}" type="pres">
      <dgm:prSet presAssocID="{F96BC42A-495E-4AC3-AB36-FD4885AB7C25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029CC72-2207-42FE-9F04-BD7343077951}" type="pres">
      <dgm:prSet presAssocID="{565325D7-DB53-4271-87F2-BFBCB963D0C2}" presName="childText" presStyleLbl="bgAcc1" presStyleIdx="0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FF9F8-52F9-43C9-B49B-3D4EFF2659B4}" type="pres">
      <dgm:prSet presAssocID="{CE9715A0-FBD2-4F7E-ABE8-8292CB422ABD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960EDD9-48D5-4B5B-862D-A920025A60F1}" type="pres">
      <dgm:prSet presAssocID="{767AA601-F3C9-4773-A639-E69B4810AF38}" presName="childText" presStyleLbl="bgAcc1" presStyleIdx="1" presStyleCnt="4" custScaleX="119959" custLinFactNeighborX="25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295EA-F272-43F9-B4A8-A41091B20661}" type="pres">
      <dgm:prSet presAssocID="{AF3D30D1-4FBA-4F82-AA0A-C6711FC854C3}" presName="Name13" presStyleLbl="parChTrans1D2" presStyleIdx="2" presStyleCnt="4"/>
      <dgm:spPr/>
      <dgm:t>
        <a:bodyPr/>
        <a:lstStyle/>
        <a:p>
          <a:endParaRPr lang="en-US"/>
        </a:p>
      </dgm:t>
    </dgm:pt>
    <dgm:pt modelId="{D3B58963-D611-4239-B755-B2899B54316C}" type="pres">
      <dgm:prSet presAssocID="{280F50F9-5DBD-4892-A127-7422E1648E92}" presName="childText" presStyleLbl="bgAcc1" presStyleIdx="2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00A77-22F0-4B8B-B1E9-98759A9AD0CB}" type="pres">
      <dgm:prSet presAssocID="{B1CF4C04-09BE-4CC8-AC3E-FA2BC2D18418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B5948D1-3C34-4C30-B7F2-DD9110D2412C}" type="pres">
      <dgm:prSet presAssocID="{F1301C22-1573-47F2-ADD9-CAF1A4C3AB96}" presName="childText" presStyleLbl="bgAcc1" presStyleIdx="3" presStyleCnt="4" custScaleX="120034" custScaleY="100000" custLinFactNeighborX="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1DFC33-87F2-F642-82A2-00B187B5125F}" type="presOf" srcId="{AF3D30D1-4FBA-4F82-AA0A-C6711FC854C3}" destId="{C4D295EA-F272-43F9-B4A8-A41091B20661}" srcOrd="0" destOrd="0" presId="urn:microsoft.com/office/officeart/2005/8/layout/hierarchy3"/>
    <dgm:cxn modelId="{8254E0FF-D908-D148-BB67-151712A57858}" type="presOf" srcId="{B1CF4C04-09BE-4CC8-AC3E-FA2BC2D18418}" destId="{DBB00A77-22F0-4B8B-B1E9-98759A9AD0CB}" srcOrd="0" destOrd="0" presId="urn:microsoft.com/office/officeart/2005/8/layout/hierarchy3"/>
    <dgm:cxn modelId="{52DC54A5-4238-064A-B300-D9DB8104D518}" type="presOf" srcId="{CE9715A0-FBD2-4F7E-ABE8-8292CB422ABD}" destId="{D9CFF9F8-52F9-43C9-B49B-3D4EFF2659B4}" srcOrd="0" destOrd="0" presId="urn:microsoft.com/office/officeart/2005/8/layout/hierarchy3"/>
    <dgm:cxn modelId="{2CCF267B-DD6D-E64C-8D5F-2AFC5682CC77}" type="presOf" srcId="{767AA601-F3C9-4773-A639-E69B4810AF38}" destId="{B960EDD9-48D5-4B5B-862D-A920025A60F1}" srcOrd="0" destOrd="0" presId="urn:microsoft.com/office/officeart/2005/8/layout/hierarchy3"/>
    <dgm:cxn modelId="{0E7B719C-7C76-468A-8B85-A60236FB5055}" srcId="{1A0F880B-79A6-4E82-A52C-F076EE3A9EB4}" destId="{F1301C22-1573-47F2-ADD9-CAF1A4C3AB96}" srcOrd="3" destOrd="0" parTransId="{B1CF4C04-09BE-4CC8-AC3E-FA2BC2D18418}" sibTransId="{F7E1B20C-D21F-443F-91B5-9E0D7123E23E}"/>
    <dgm:cxn modelId="{B9156CF7-0EB0-4A4A-8008-BD37140AAB5E}" type="presOf" srcId="{1A0F880B-79A6-4E82-A52C-F076EE3A9EB4}" destId="{A1510A63-CDFC-4439-A87F-D99195F68703}" srcOrd="0" destOrd="0" presId="urn:microsoft.com/office/officeart/2005/8/layout/hierarchy3"/>
    <dgm:cxn modelId="{31B1D34F-8E12-2E48-960D-43217AB783FD}" type="presOf" srcId="{F96BC42A-495E-4AC3-AB36-FD4885AB7C25}" destId="{38B4ACC1-DC96-409F-ACBA-A5B5A8B4AA31}" srcOrd="0" destOrd="0" presId="urn:microsoft.com/office/officeart/2005/8/layout/hierarchy3"/>
    <dgm:cxn modelId="{01325F0E-9B96-4240-ABB8-D330E1613079}" srcId="{1A0F880B-79A6-4E82-A52C-F076EE3A9EB4}" destId="{767AA601-F3C9-4773-A639-E69B4810AF38}" srcOrd="1" destOrd="0" parTransId="{CE9715A0-FBD2-4F7E-ABE8-8292CB422ABD}" sibTransId="{0722DD64-F0D7-4B0C-93DB-80E1D5BF85D8}"/>
    <dgm:cxn modelId="{74AF340C-2B1E-A147-A266-88024BD30385}" type="presOf" srcId="{280F50F9-5DBD-4892-A127-7422E1648E92}" destId="{D3B58963-D611-4239-B755-B2899B54316C}" srcOrd="0" destOrd="0" presId="urn:microsoft.com/office/officeart/2005/8/layout/hierarchy3"/>
    <dgm:cxn modelId="{2AB0AADC-68AE-3D48-AED7-D54A9F814589}" type="presOf" srcId="{1A0F880B-79A6-4E82-A52C-F076EE3A9EB4}" destId="{655F1F55-7E41-44EF-AC5E-B3BD07C840E7}" srcOrd="1" destOrd="0" presId="urn:microsoft.com/office/officeart/2005/8/layout/hierarchy3"/>
    <dgm:cxn modelId="{861EE010-4517-4972-89F1-7AC65E6C7453}" srcId="{1A0F880B-79A6-4E82-A52C-F076EE3A9EB4}" destId="{565325D7-DB53-4271-87F2-BFBCB963D0C2}" srcOrd="0" destOrd="0" parTransId="{F96BC42A-495E-4AC3-AB36-FD4885AB7C25}" sibTransId="{EF8BA445-E941-489C-BEA0-5E54B838BAA3}"/>
    <dgm:cxn modelId="{08E11944-934C-ED49-93D4-BB52AC6B7A06}" type="presOf" srcId="{9B37D8E3-F8AF-465B-BD20-01DFDF7D163F}" destId="{6184DEB5-9785-4DEE-A63C-AE006CFB77EB}" srcOrd="0" destOrd="0" presId="urn:microsoft.com/office/officeart/2005/8/layout/hierarchy3"/>
    <dgm:cxn modelId="{9EB316C8-7BD4-4857-BD6A-24C61BEF319E}" srcId="{1A0F880B-79A6-4E82-A52C-F076EE3A9EB4}" destId="{280F50F9-5DBD-4892-A127-7422E1648E92}" srcOrd="2" destOrd="0" parTransId="{AF3D30D1-4FBA-4F82-AA0A-C6711FC854C3}" sibTransId="{DF631E89-86E7-4AEF-B651-45CCEE5FE8AE}"/>
    <dgm:cxn modelId="{5AE78CC8-CAAD-D94A-AF65-CF5C010CA38A}" type="presOf" srcId="{565325D7-DB53-4271-87F2-BFBCB963D0C2}" destId="{E029CC72-2207-42FE-9F04-BD7343077951}" srcOrd="0" destOrd="0" presId="urn:microsoft.com/office/officeart/2005/8/layout/hierarchy3"/>
    <dgm:cxn modelId="{42D5C13A-C6C7-4C4C-9FD4-005915B10DA2}" type="presOf" srcId="{F1301C22-1573-47F2-ADD9-CAF1A4C3AB96}" destId="{5B5948D1-3C34-4C30-B7F2-DD9110D2412C}" srcOrd="0" destOrd="0" presId="urn:microsoft.com/office/officeart/2005/8/layout/hierarchy3"/>
    <dgm:cxn modelId="{9115AD81-6ACB-4F85-864E-6E486F253621}" srcId="{9B37D8E3-F8AF-465B-BD20-01DFDF7D163F}" destId="{1A0F880B-79A6-4E82-A52C-F076EE3A9EB4}" srcOrd="0" destOrd="0" parTransId="{668A9DF5-6AA2-4276-8886-84866B9828E0}" sibTransId="{D2792178-55DA-4499-B8D6-208C310002FC}"/>
    <dgm:cxn modelId="{F921CEAD-6DE1-D24B-8B4C-92C9DEEB21F7}" type="presParOf" srcId="{6184DEB5-9785-4DEE-A63C-AE006CFB77EB}" destId="{B08250FE-E068-43D3-813C-5A8925964AEC}" srcOrd="0" destOrd="0" presId="urn:microsoft.com/office/officeart/2005/8/layout/hierarchy3"/>
    <dgm:cxn modelId="{AA1C9D76-64F0-B842-87E8-9CC6D45F7913}" type="presParOf" srcId="{B08250FE-E068-43D3-813C-5A8925964AEC}" destId="{99F831F9-84DD-4DF0-9B17-D995741D8173}" srcOrd="0" destOrd="0" presId="urn:microsoft.com/office/officeart/2005/8/layout/hierarchy3"/>
    <dgm:cxn modelId="{D1AF1AEF-904D-7F45-8250-D6CB1D3BF370}" type="presParOf" srcId="{99F831F9-84DD-4DF0-9B17-D995741D8173}" destId="{A1510A63-CDFC-4439-A87F-D99195F68703}" srcOrd="0" destOrd="0" presId="urn:microsoft.com/office/officeart/2005/8/layout/hierarchy3"/>
    <dgm:cxn modelId="{5CCA7E88-79D0-0042-BD01-4DD7353D4E03}" type="presParOf" srcId="{99F831F9-84DD-4DF0-9B17-D995741D8173}" destId="{655F1F55-7E41-44EF-AC5E-B3BD07C840E7}" srcOrd="1" destOrd="0" presId="urn:microsoft.com/office/officeart/2005/8/layout/hierarchy3"/>
    <dgm:cxn modelId="{46A2D0AF-3154-034B-AE42-9B976384C0B7}" type="presParOf" srcId="{B08250FE-E068-43D3-813C-5A8925964AEC}" destId="{5EF0633C-3E79-4B16-9B08-099E47E3CEBF}" srcOrd="1" destOrd="0" presId="urn:microsoft.com/office/officeart/2005/8/layout/hierarchy3"/>
    <dgm:cxn modelId="{67AF4BC7-CA93-0840-9914-62EBC8E6EA1C}" type="presParOf" srcId="{5EF0633C-3E79-4B16-9B08-099E47E3CEBF}" destId="{38B4ACC1-DC96-409F-ACBA-A5B5A8B4AA31}" srcOrd="0" destOrd="0" presId="urn:microsoft.com/office/officeart/2005/8/layout/hierarchy3"/>
    <dgm:cxn modelId="{42006FE7-ED86-444C-8FE9-ACF61BE9F4BB}" type="presParOf" srcId="{5EF0633C-3E79-4B16-9B08-099E47E3CEBF}" destId="{E029CC72-2207-42FE-9F04-BD7343077951}" srcOrd="1" destOrd="0" presId="urn:microsoft.com/office/officeart/2005/8/layout/hierarchy3"/>
    <dgm:cxn modelId="{129264C4-C6FB-844E-8F97-CDA29942D86A}" type="presParOf" srcId="{5EF0633C-3E79-4B16-9B08-099E47E3CEBF}" destId="{D9CFF9F8-52F9-43C9-B49B-3D4EFF2659B4}" srcOrd="2" destOrd="0" presId="urn:microsoft.com/office/officeart/2005/8/layout/hierarchy3"/>
    <dgm:cxn modelId="{FBE854EF-189C-1146-8614-C89FBC2045E4}" type="presParOf" srcId="{5EF0633C-3E79-4B16-9B08-099E47E3CEBF}" destId="{B960EDD9-48D5-4B5B-862D-A920025A60F1}" srcOrd="3" destOrd="0" presId="urn:microsoft.com/office/officeart/2005/8/layout/hierarchy3"/>
    <dgm:cxn modelId="{7CBE7071-B605-3844-ACA0-74F9796697DC}" type="presParOf" srcId="{5EF0633C-3E79-4B16-9B08-099E47E3CEBF}" destId="{C4D295EA-F272-43F9-B4A8-A41091B20661}" srcOrd="4" destOrd="0" presId="urn:microsoft.com/office/officeart/2005/8/layout/hierarchy3"/>
    <dgm:cxn modelId="{57A4C7FE-AC46-4749-BF0E-118E9FF01262}" type="presParOf" srcId="{5EF0633C-3E79-4B16-9B08-099E47E3CEBF}" destId="{D3B58963-D611-4239-B755-B2899B54316C}" srcOrd="5" destOrd="0" presId="urn:microsoft.com/office/officeart/2005/8/layout/hierarchy3"/>
    <dgm:cxn modelId="{D0E533E2-6CD7-8546-AE6D-B0C429894936}" type="presParOf" srcId="{5EF0633C-3E79-4B16-9B08-099E47E3CEBF}" destId="{DBB00A77-22F0-4B8B-B1E9-98759A9AD0CB}" srcOrd="6" destOrd="0" presId="urn:microsoft.com/office/officeart/2005/8/layout/hierarchy3"/>
    <dgm:cxn modelId="{47940C44-CCCA-0D4D-B840-8D596FFF71AC}" type="presParOf" srcId="{5EF0633C-3E79-4B16-9B08-099E47E3CEBF}" destId="{5B5948D1-3C34-4C30-B7F2-DD9110D2412C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7102B6-BADC-4CF0-B5D1-57E356735154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5FCA409-8C8D-4193-B3C2-47B56E7143A4}">
      <dgm:prSet/>
      <dgm:spPr/>
      <dgm:t>
        <a:bodyPr/>
        <a:lstStyle/>
        <a:p>
          <a:r>
            <a:rPr lang="en-US" dirty="0" smtClean="0"/>
            <a:t>Define a question</a:t>
          </a:r>
          <a:endParaRPr lang="en-US" dirty="0"/>
        </a:p>
      </dgm:t>
    </dgm:pt>
    <dgm:pt modelId="{301804E0-6732-4DD5-83F1-F3AA950A96FF}" type="parTrans" cxnId="{BB163E11-7125-4A58-AC49-4E52562E1670}">
      <dgm:prSet/>
      <dgm:spPr/>
      <dgm:t>
        <a:bodyPr/>
        <a:lstStyle/>
        <a:p>
          <a:endParaRPr lang="en-US"/>
        </a:p>
      </dgm:t>
    </dgm:pt>
    <dgm:pt modelId="{CDF6204B-BF1A-4E6C-B8B5-28A68EA82926}" type="sibTrans" cxnId="{BB163E11-7125-4A58-AC49-4E52562E1670}">
      <dgm:prSet/>
      <dgm:spPr/>
      <dgm:t>
        <a:bodyPr/>
        <a:lstStyle/>
        <a:p>
          <a:endParaRPr lang="en-US"/>
        </a:p>
      </dgm:t>
    </dgm:pt>
    <dgm:pt modelId="{92F436A2-F32C-4C42-A7BB-88564AA243FC}">
      <dgm:prSet/>
      <dgm:spPr/>
      <dgm:t>
        <a:bodyPr/>
        <a:lstStyle/>
        <a:p>
          <a:r>
            <a:rPr lang="en-US" dirty="0" smtClean="0"/>
            <a:t>Gather information</a:t>
          </a:r>
          <a:endParaRPr lang="en-US" dirty="0"/>
        </a:p>
      </dgm:t>
    </dgm:pt>
    <dgm:pt modelId="{DF9F5A19-F5B7-4809-95E0-D2E69F9BDDF9}" type="parTrans" cxnId="{214C4584-0AD6-4376-97BE-14B6E7E1D5A3}">
      <dgm:prSet/>
      <dgm:spPr/>
      <dgm:t>
        <a:bodyPr/>
        <a:lstStyle/>
        <a:p>
          <a:endParaRPr lang="en-US"/>
        </a:p>
      </dgm:t>
    </dgm:pt>
    <dgm:pt modelId="{240ABCC2-1417-4C20-8EBC-FD54CF89E11B}" type="sibTrans" cxnId="{214C4584-0AD6-4376-97BE-14B6E7E1D5A3}">
      <dgm:prSet/>
      <dgm:spPr/>
      <dgm:t>
        <a:bodyPr/>
        <a:lstStyle/>
        <a:p>
          <a:endParaRPr lang="en-US"/>
        </a:p>
      </dgm:t>
    </dgm:pt>
    <dgm:pt modelId="{E754C1FC-F238-462F-99FD-C43ABA370326}">
      <dgm:prSet/>
      <dgm:spPr/>
      <dgm:t>
        <a:bodyPr/>
        <a:lstStyle/>
        <a:p>
          <a:r>
            <a:rPr lang="en-US" dirty="0" smtClean="0"/>
            <a:t>Test the hypothesis</a:t>
          </a:r>
          <a:endParaRPr lang="en-US" dirty="0"/>
        </a:p>
      </dgm:t>
    </dgm:pt>
    <dgm:pt modelId="{EBC0C02C-D7EB-4E68-BDB7-7A2A7DF58777}" type="parTrans" cxnId="{B5F03967-7E85-4023-899B-4B71A07473DB}">
      <dgm:prSet/>
      <dgm:spPr/>
      <dgm:t>
        <a:bodyPr/>
        <a:lstStyle/>
        <a:p>
          <a:endParaRPr lang="en-US"/>
        </a:p>
      </dgm:t>
    </dgm:pt>
    <dgm:pt modelId="{D04D16E1-1020-4C95-809B-5F74FA426BD2}" type="sibTrans" cxnId="{B5F03967-7E85-4023-899B-4B71A07473DB}">
      <dgm:prSet/>
      <dgm:spPr/>
      <dgm:t>
        <a:bodyPr/>
        <a:lstStyle/>
        <a:p>
          <a:endParaRPr lang="en-US"/>
        </a:p>
      </dgm:t>
    </dgm:pt>
    <dgm:pt modelId="{63F758CE-6A07-49DF-9FD3-44030067E968}">
      <dgm:prSet/>
      <dgm:spPr/>
      <dgm:t>
        <a:bodyPr/>
        <a:lstStyle/>
        <a:p>
          <a:r>
            <a:rPr lang="en-US" dirty="0" smtClean="0"/>
            <a:t>Analyze the data</a:t>
          </a:r>
          <a:endParaRPr lang="en-US" dirty="0"/>
        </a:p>
      </dgm:t>
    </dgm:pt>
    <dgm:pt modelId="{CB4F9479-944F-411C-B755-91CFEC31A849}" type="parTrans" cxnId="{86221B8A-D16C-4BEB-B395-3932E37F8CFF}">
      <dgm:prSet/>
      <dgm:spPr/>
      <dgm:t>
        <a:bodyPr/>
        <a:lstStyle/>
        <a:p>
          <a:endParaRPr lang="en-US"/>
        </a:p>
      </dgm:t>
    </dgm:pt>
    <dgm:pt modelId="{BA73BF66-D621-4CB6-B261-B6F4CB017272}" type="sibTrans" cxnId="{86221B8A-D16C-4BEB-B395-3932E37F8CFF}">
      <dgm:prSet/>
      <dgm:spPr/>
      <dgm:t>
        <a:bodyPr/>
        <a:lstStyle/>
        <a:p>
          <a:endParaRPr lang="en-US"/>
        </a:p>
      </dgm:t>
    </dgm:pt>
    <dgm:pt modelId="{14487245-2A35-4D70-BF89-082F9D472EF6}">
      <dgm:prSet/>
      <dgm:spPr/>
      <dgm:t>
        <a:bodyPr/>
        <a:lstStyle/>
        <a:p>
          <a:r>
            <a:rPr lang="en-US" dirty="0" smtClean="0"/>
            <a:t>Interpret the data</a:t>
          </a:r>
          <a:endParaRPr lang="en-US" dirty="0"/>
        </a:p>
      </dgm:t>
    </dgm:pt>
    <dgm:pt modelId="{92459DCD-6A54-4F52-A407-763F0E23BBBF}" type="parTrans" cxnId="{49D25D52-573A-4D76-8ACE-5695E09DF4C4}">
      <dgm:prSet/>
      <dgm:spPr/>
      <dgm:t>
        <a:bodyPr/>
        <a:lstStyle/>
        <a:p>
          <a:endParaRPr lang="en-US"/>
        </a:p>
      </dgm:t>
    </dgm:pt>
    <dgm:pt modelId="{9F8F8C5C-8F74-4B3E-8E34-9587F275ADF7}" type="sibTrans" cxnId="{49D25D52-573A-4D76-8ACE-5695E09DF4C4}">
      <dgm:prSet/>
      <dgm:spPr/>
      <dgm:t>
        <a:bodyPr/>
        <a:lstStyle/>
        <a:p>
          <a:endParaRPr lang="en-US"/>
        </a:p>
      </dgm:t>
    </dgm:pt>
    <dgm:pt modelId="{4AD450DA-24E5-491A-844D-7D1C4BBF1103}">
      <dgm:prSet/>
      <dgm:spPr/>
      <dgm:t>
        <a:bodyPr/>
        <a:lstStyle/>
        <a:p>
          <a:r>
            <a:rPr lang="en-US" dirty="0" smtClean="0"/>
            <a:t>Publish results</a:t>
          </a:r>
          <a:endParaRPr lang="en-US" dirty="0"/>
        </a:p>
      </dgm:t>
    </dgm:pt>
    <dgm:pt modelId="{53E2B370-AA37-4AAE-902A-3042B4D3BC82}" type="parTrans" cxnId="{766E6F04-4D75-430D-955A-3380261370F3}">
      <dgm:prSet/>
      <dgm:spPr/>
      <dgm:t>
        <a:bodyPr/>
        <a:lstStyle/>
        <a:p>
          <a:endParaRPr lang="en-US"/>
        </a:p>
      </dgm:t>
    </dgm:pt>
    <dgm:pt modelId="{BCC697FB-C8CA-4A99-8A0B-C713B59342AA}" type="sibTrans" cxnId="{766E6F04-4D75-430D-955A-3380261370F3}">
      <dgm:prSet/>
      <dgm:spPr/>
      <dgm:t>
        <a:bodyPr/>
        <a:lstStyle/>
        <a:p>
          <a:endParaRPr lang="en-US"/>
        </a:p>
      </dgm:t>
    </dgm:pt>
    <dgm:pt modelId="{E663A982-F389-44CF-87E8-7CC67E74ECAF}">
      <dgm:prSet/>
      <dgm:spPr/>
      <dgm:t>
        <a:bodyPr/>
        <a:lstStyle/>
        <a:p>
          <a:r>
            <a:rPr lang="en-US" dirty="0" smtClean="0"/>
            <a:t>Form a hypothesis</a:t>
          </a:r>
          <a:endParaRPr lang="en-US" dirty="0"/>
        </a:p>
      </dgm:t>
    </dgm:pt>
    <dgm:pt modelId="{6F930B31-CFCE-49D0-8F88-2BD2A24CAF2A}" type="parTrans" cxnId="{405061F1-48D8-4BAD-8C5A-E9D76EC5F3F7}">
      <dgm:prSet/>
      <dgm:spPr/>
      <dgm:t>
        <a:bodyPr/>
        <a:lstStyle/>
        <a:p>
          <a:endParaRPr lang="en-US"/>
        </a:p>
      </dgm:t>
    </dgm:pt>
    <dgm:pt modelId="{6F0C174B-57A0-4451-9C22-BCBE5EA7E41C}" type="sibTrans" cxnId="{405061F1-48D8-4BAD-8C5A-E9D76EC5F3F7}">
      <dgm:prSet/>
      <dgm:spPr/>
      <dgm:t>
        <a:bodyPr/>
        <a:lstStyle/>
        <a:p>
          <a:endParaRPr lang="en-US"/>
        </a:p>
      </dgm:t>
    </dgm:pt>
    <dgm:pt modelId="{ED90AA6F-85D4-406E-9B83-9498CBC94355}">
      <dgm:prSet/>
      <dgm:spPr/>
      <dgm:t>
        <a:bodyPr/>
        <a:lstStyle/>
        <a:p>
          <a:r>
            <a:rPr lang="en-US" dirty="0" smtClean="0"/>
            <a:t>Retest</a:t>
          </a:r>
          <a:endParaRPr lang="en-US" dirty="0"/>
        </a:p>
      </dgm:t>
    </dgm:pt>
    <dgm:pt modelId="{D3FC33E8-E7D9-4846-A31B-2B62B4CE39EA}" type="parTrans" cxnId="{6F81CC03-9D8B-47BD-AE57-6FE7255AEF42}">
      <dgm:prSet/>
      <dgm:spPr/>
      <dgm:t>
        <a:bodyPr/>
        <a:lstStyle/>
        <a:p>
          <a:endParaRPr lang="en-US"/>
        </a:p>
      </dgm:t>
    </dgm:pt>
    <dgm:pt modelId="{7BD35214-BF8C-481E-911A-3F1655DE286A}" type="sibTrans" cxnId="{6F81CC03-9D8B-47BD-AE57-6FE7255AEF42}">
      <dgm:prSet/>
      <dgm:spPr/>
      <dgm:t>
        <a:bodyPr/>
        <a:lstStyle/>
        <a:p>
          <a:endParaRPr lang="en-US"/>
        </a:p>
      </dgm:t>
    </dgm:pt>
    <dgm:pt modelId="{24F77247-D9F2-4F03-83D1-21CCF9D20C5A}" type="pres">
      <dgm:prSet presAssocID="{F77102B6-BADC-4CF0-B5D1-57E356735154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274F6B29-63FE-4894-9C44-D62457F8C13C}" type="pres">
      <dgm:prSet presAssocID="{C5FCA409-8C8D-4193-B3C2-47B56E7143A4}" presName="parComposite" presStyleCnt="0"/>
      <dgm:spPr/>
      <dgm:t>
        <a:bodyPr/>
        <a:lstStyle/>
        <a:p>
          <a:endParaRPr lang="en-US"/>
        </a:p>
      </dgm:t>
    </dgm:pt>
    <dgm:pt modelId="{D261BBB8-8AE0-4BEF-96A9-73968E1635A3}" type="pres">
      <dgm:prSet presAssocID="{C5FCA409-8C8D-4193-B3C2-47B56E7143A4}" presName="parBigCircle" presStyleLbl="node0" presStyleIdx="0" presStyleCnt="8"/>
      <dgm:spPr/>
      <dgm:t>
        <a:bodyPr/>
        <a:lstStyle/>
        <a:p>
          <a:endParaRPr lang="en-US"/>
        </a:p>
      </dgm:t>
    </dgm:pt>
    <dgm:pt modelId="{76B1FA9D-9F34-43C3-8927-48CDAE6B2AAA}" type="pres">
      <dgm:prSet presAssocID="{C5FCA409-8C8D-4193-B3C2-47B56E7143A4}" presName="parTx" presStyleLbl="revTx" presStyleIdx="0" presStyleCnt="8"/>
      <dgm:spPr/>
      <dgm:t>
        <a:bodyPr/>
        <a:lstStyle/>
        <a:p>
          <a:endParaRPr lang="en-US"/>
        </a:p>
      </dgm:t>
    </dgm:pt>
    <dgm:pt modelId="{1A51DAD2-D6DF-4DEA-9B57-713B9741A0CD}" type="pres">
      <dgm:prSet presAssocID="{C5FCA409-8C8D-4193-B3C2-47B56E7143A4}" presName="bSpace" presStyleCnt="0"/>
      <dgm:spPr/>
      <dgm:t>
        <a:bodyPr/>
        <a:lstStyle/>
        <a:p>
          <a:endParaRPr lang="en-US"/>
        </a:p>
      </dgm:t>
    </dgm:pt>
    <dgm:pt modelId="{FD9057A8-62AD-4594-9D33-B256900BA3B7}" type="pres">
      <dgm:prSet presAssocID="{C5FCA409-8C8D-4193-B3C2-47B56E7143A4}" presName="parBackupNorm" presStyleCnt="0"/>
      <dgm:spPr/>
      <dgm:t>
        <a:bodyPr/>
        <a:lstStyle/>
        <a:p>
          <a:endParaRPr lang="en-US"/>
        </a:p>
      </dgm:t>
    </dgm:pt>
    <dgm:pt modelId="{DE777BDA-6BB6-4DF2-8B98-D28B31AAADC9}" type="pres">
      <dgm:prSet presAssocID="{CDF6204B-BF1A-4E6C-B8B5-28A68EA82926}" presName="parSpace" presStyleCnt="0"/>
      <dgm:spPr/>
      <dgm:t>
        <a:bodyPr/>
        <a:lstStyle/>
        <a:p>
          <a:endParaRPr lang="en-US"/>
        </a:p>
      </dgm:t>
    </dgm:pt>
    <dgm:pt modelId="{FEB7C3B1-537F-4D4B-8373-94696E2BDF70}" type="pres">
      <dgm:prSet presAssocID="{92F436A2-F32C-4C42-A7BB-88564AA243FC}" presName="parComposite" presStyleCnt="0"/>
      <dgm:spPr/>
      <dgm:t>
        <a:bodyPr/>
        <a:lstStyle/>
        <a:p>
          <a:endParaRPr lang="en-US"/>
        </a:p>
      </dgm:t>
    </dgm:pt>
    <dgm:pt modelId="{D35F16C4-6DEB-46EC-9618-63F6903B2EB0}" type="pres">
      <dgm:prSet presAssocID="{92F436A2-F32C-4C42-A7BB-88564AA243FC}" presName="parBigCircle" presStyleLbl="node0" presStyleIdx="1" presStyleCnt="8"/>
      <dgm:spPr/>
      <dgm:t>
        <a:bodyPr/>
        <a:lstStyle/>
        <a:p>
          <a:endParaRPr lang="en-US"/>
        </a:p>
      </dgm:t>
    </dgm:pt>
    <dgm:pt modelId="{7BEEF603-C84A-4A60-8873-507D029E9E37}" type="pres">
      <dgm:prSet presAssocID="{92F436A2-F32C-4C42-A7BB-88564AA243FC}" presName="parTx" presStyleLbl="revTx" presStyleIdx="1" presStyleCnt="8"/>
      <dgm:spPr/>
      <dgm:t>
        <a:bodyPr/>
        <a:lstStyle/>
        <a:p>
          <a:endParaRPr lang="en-US"/>
        </a:p>
      </dgm:t>
    </dgm:pt>
    <dgm:pt modelId="{765B01B8-0825-4345-9817-9ADE92332B86}" type="pres">
      <dgm:prSet presAssocID="{92F436A2-F32C-4C42-A7BB-88564AA243FC}" presName="bSpace" presStyleCnt="0"/>
      <dgm:spPr/>
      <dgm:t>
        <a:bodyPr/>
        <a:lstStyle/>
        <a:p>
          <a:endParaRPr lang="en-US"/>
        </a:p>
      </dgm:t>
    </dgm:pt>
    <dgm:pt modelId="{F4BB7A8C-DA26-4798-90BC-CE45B9EB4FF8}" type="pres">
      <dgm:prSet presAssocID="{92F436A2-F32C-4C42-A7BB-88564AA243FC}" presName="parBackupNorm" presStyleCnt="0"/>
      <dgm:spPr/>
      <dgm:t>
        <a:bodyPr/>
        <a:lstStyle/>
        <a:p>
          <a:endParaRPr lang="en-US"/>
        </a:p>
      </dgm:t>
    </dgm:pt>
    <dgm:pt modelId="{6D1E3A8B-CF73-4AB7-BB05-50337781FED1}" type="pres">
      <dgm:prSet presAssocID="{240ABCC2-1417-4C20-8EBC-FD54CF89E11B}" presName="parSpace" presStyleCnt="0"/>
      <dgm:spPr/>
      <dgm:t>
        <a:bodyPr/>
        <a:lstStyle/>
        <a:p>
          <a:endParaRPr lang="en-US"/>
        </a:p>
      </dgm:t>
    </dgm:pt>
    <dgm:pt modelId="{37D1FBA6-1268-4E55-8DD0-8125C6DA53B7}" type="pres">
      <dgm:prSet presAssocID="{E663A982-F389-44CF-87E8-7CC67E74ECAF}" presName="parComposite" presStyleCnt="0"/>
      <dgm:spPr/>
      <dgm:t>
        <a:bodyPr/>
        <a:lstStyle/>
        <a:p>
          <a:endParaRPr lang="en-US"/>
        </a:p>
      </dgm:t>
    </dgm:pt>
    <dgm:pt modelId="{2041E133-14DC-4C0B-ACFC-DA411A2140F8}" type="pres">
      <dgm:prSet presAssocID="{E663A982-F389-44CF-87E8-7CC67E74ECAF}" presName="parBigCircle" presStyleLbl="node0" presStyleIdx="2" presStyleCnt="8"/>
      <dgm:spPr/>
      <dgm:t>
        <a:bodyPr/>
        <a:lstStyle/>
        <a:p>
          <a:endParaRPr lang="en-US"/>
        </a:p>
      </dgm:t>
    </dgm:pt>
    <dgm:pt modelId="{9E8CF889-0521-4152-81C9-2E84379C992B}" type="pres">
      <dgm:prSet presAssocID="{E663A982-F389-44CF-87E8-7CC67E74ECAF}" presName="parTx" presStyleLbl="revTx" presStyleIdx="2" presStyleCnt="8"/>
      <dgm:spPr/>
      <dgm:t>
        <a:bodyPr/>
        <a:lstStyle/>
        <a:p>
          <a:endParaRPr lang="en-US"/>
        </a:p>
      </dgm:t>
    </dgm:pt>
    <dgm:pt modelId="{277C8579-AE51-4BE9-B1A6-AA3F73CA14EA}" type="pres">
      <dgm:prSet presAssocID="{E663A982-F389-44CF-87E8-7CC67E74ECAF}" presName="bSpace" presStyleCnt="0"/>
      <dgm:spPr/>
      <dgm:t>
        <a:bodyPr/>
        <a:lstStyle/>
        <a:p>
          <a:endParaRPr lang="en-US"/>
        </a:p>
      </dgm:t>
    </dgm:pt>
    <dgm:pt modelId="{B3757A94-595C-4F04-BD31-A6268FD434AA}" type="pres">
      <dgm:prSet presAssocID="{E663A982-F389-44CF-87E8-7CC67E74ECAF}" presName="parBackupNorm" presStyleCnt="0"/>
      <dgm:spPr/>
      <dgm:t>
        <a:bodyPr/>
        <a:lstStyle/>
        <a:p>
          <a:endParaRPr lang="en-US"/>
        </a:p>
      </dgm:t>
    </dgm:pt>
    <dgm:pt modelId="{984DC516-C66D-4331-9A13-1209F0D04DCA}" type="pres">
      <dgm:prSet presAssocID="{6F0C174B-57A0-4451-9C22-BCBE5EA7E41C}" presName="parSpace" presStyleCnt="0"/>
      <dgm:spPr/>
      <dgm:t>
        <a:bodyPr/>
        <a:lstStyle/>
        <a:p>
          <a:endParaRPr lang="en-US"/>
        </a:p>
      </dgm:t>
    </dgm:pt>
    <dgm:pt modelId="{CDB8CB26-CA56-4675-AB3A-1BBF4ABB67A1}" type="pres">
      <dgm:prSet presAssocID="{E754C1FC-F238-462F-99FD-C43ABA370326}" presName="parComposite" presStyleCnt="0"/>
      <dgm:spPr/>
      <dgm:t>
        <a:bodyPr/>
        <a:lstStyle/>
        <a:p>
          <a:endParaRPr lang="en-US"/>
        </a:p>
      </dgm:t>
    </dgm:pt>
    <dgm:pt modelId="{F7061BB0-CB79-4A9C-8103-9F3EA1AF130B}" type="pres">
      <dgm:prSet presAssocID="{E754C1FC-F238-462F-99FD-C43ABA370326}" presName="parBigCircle" presStyleLbl="node0" presStyleIdx="3" presStyleCnt="8"/>
      <dgm:spPr/>
      <dgm:t>
        <a:bodyPr/>
        <a:lstStyle/>
        <a:p>
          <a:endParaRPr lang="en-US"/>
        </a:p>
      </dgm:t>
    </dgm:pt>
    <dgm:pt modelId="{E818E670-14A7-403A-A996-D6E5108A1064}" type="pres">
      <dgm:prSet presAssocID="{E754C1FC-F238-462F-99FD-C43ABA370326}" presName="parTx" presStyleLbl="revTx" presStyleIdx="3" presStyleCnt="8"/>
      <dgm:spPr/>
      <dgm:t>
        <a:bodyPr/>
        <a:lstStyle/>
        <a:p>
          <a:endParaRPr lang="en-US"/>
        </a:p>
      </dgm:t>
    </dgm:pt>
    <dgm:pt modelId="{DF78F00F-B23B-455E-AA06-83963E0B343C}" type="pres">
      <dgm:prSet presAssocID="{E754C1FC-F238-462F-99FD-C43ABA370326}" presName="bSpace" presStyleCnt="0"/>
      <dgm:spPr/>
      <dgm:t>
        <a:bodyPr/>
        <a:lstStyle/>
        <a:p>
          <a:endParaRPr lang="en-US"/>
        </a:p>
      </dgm:t>
    </dgm:pt>
    <dgm:pt modelId="{4912D181-175A-4BF7-9BAB-C274DFCFEB25}" type="pres">
      <dgm:prSet presAssocID="{E754C1FC-F238-462F-99FD-C43ABA370326}" presName="parBackupNorm" presStyleCnt="0"/>
      <dgm:spPr/>
      <dgm:t>
        <a:bodyPr/>
        <a:lstStyle/>
        <a:p>
          <a:endParaRPr lang="en-US"/>
        </a:p>
      </dgm:t>
    </dgm:pt>
    <dgm:pt modelId="{C886FEC0-B6B5-4285-A0AC-1303AF439E73}" type="pres">
      <dgm:prSet presAssocID="{D04D16E1-1020-4C95-809B-5F74FA426BD2}" presName="parSpace" presStyleCnt="0"/>
      <dgm:spPr/>
      <dgm:t>
        <a:bodyPr/>
        <a:lstStyle/>
        <a:p>
          <a:endParaRPr lang="en-US"/>
        </a:p>
      </dgm:t>
    </dgm:pt>
    <dgm:pt modelId="{BC56ADF9-2DDC-4533-994C-6870A645FEF4}" type="pres">
      <dgm:prSet presAssocID="{63F758CE-6A07-49DF-9FD3-44030067E968}" presName="parComposite" presStyleCnt="0"/>
      <dgm:spPr/>
      <dgm:t>
        <a:bodyPr/>
        <a:lstStyle/>
        <a:p>
          <a:endParaRPr lang="en-US"/>
        </a:p>
      </dgm:t>
    </dgm:pt>
    <dgm:pt modelId="{7446FF19-EA4D-49F5-9E3F-ADEC34B7EDB0}" type="pres">
      <dgm:prSet presAssocID="{63F758CE-6A07-49DF-9FD3-44030067E968}" presName="parBigCircle" presStyleLbl="node0" presStyleIdx="4" presStyleCnt="8"/>
      <dgm:spPr/>
      <dgm:t>
        <a:bodyPr/>
        <a:lstStyle/>
        <a:p>
          <a:endParaRPr lang="en-US"/>
        </a:p>
      </dgm:t>
    </dgm:pt>
    <dgm:pt modelId="{4D9361B7-168D-423E-BF66-CE725CD2D5FF}" type="pres">
      <dgm:prSet presAssocID="{63F758CE-6A07-49DF-9FD3-44030067E968}" presName="parTx" presStyleLbl="revTx" presStyleIdx="4" presStyleCnt="8"/>
      <dgm:spPr/>
      <dgm:t>
        <a:bodyPr/>
        <a:lstStyle/>
        <a:p>
          <a:endParaRPr lang="en-US"/>
        </a:p>
      </dgm:t>
    </dgm:pt>
    <dgm:pt modelId="{97E42C97-C50E-4E49-907B-68678C2E3DA2}" type="pres">
      <dgm:prSet presAssocID="{63F758CE-6A07-49DF-9FD3-44030067E968}" presName="bSpace" presStyleCnt="0"/>
      <dgm:spPr/>
      <dgm:t>
        <a:bodyPr/>
        <a:lstStyle/>
        <a:p>
          <a:endParaRPr lang="en-US"/>
        </a:p>
      </dgm:t>
    </dgm:pt>
    <dgm:pt modelId="{4155CE69-9244-4962-939B-66DC40771999}" type="pres">
      <dgm:prSet presAssocID="{63F758CE-6A07-49DF-9FD3-44030067E968}" presName="parBackupNorm" presStyleCnt="0"/>
      <dgm:spPr/>
      <dgm:t>
        <a:bodyPr/>
        <a:lstStyle/>
        <a:p>
          <a:endParaRPr lang="en-US"/>
        </a:p>
      </dgm:t>
    </dgm:pt>
    <dgm:pt modelId="{02C23FC6-2F0B-4224-BE91-435BDFF60136}" type="pres">
      <dgm:prSet presAssocID="{BA73BF66-D621-4CB6-B261-B6F4CB017272}" presName="parSpace" presStyleCnt="0"/>
      <dgm:spPr/>
      <dgm:t>
        <a:bodyPr/>
        <a:lstStyle/>
        <a:p>
          <a:endParaRPr lang="en-US"/>
        </a:p>
      </dgm:t>
    </dgm:pt>
    <dgm:pt modelId="{0DC2E6B9-D17C-4DAE-B96E-7D81C1F8D239}" type="pres">
      <dgm:prSet presAssocID="{14487245-2A35-4D70-BF89-082F9D472EF6}" presName="parComposite" presStyleCnt="0"/>
      <dgm:spPr/>
      <dgm:t>
        <a:bodyPr/>
        <a:lstStyle/>
        <a:p>
          <a:endParaRPr lang="en-US"/>
        </a:p>
      </dgm:t>
    </dgm:pt>
    <dgm:pt modelId="{1E1C4412-E338-4E3F-9F82-C6163D603102}" type="pres">
      <dgm:prSet presAssocID="{14487245-2A35-4D70-BF89-082F9D472EF6}" presName="parBigCircle" presStyleLbl="node0" presStyleIdx="5" presStyleCnt="8"/>
      <dgm:spPr/>
      <dgm:t>
        <a:bodyPr/>
        <a:lstStyle/>
        <a:p>
          <a:endParaRPr lang="en-US"/>
        </a:p>
      </dgm:t>
    </dgm:pt>
    <dgm:pt modelId="{766671C4-38CC-42A7-9F0F-85229F50B9F7}" type="pres">
      <dgm:prSet presAssocID="{14487245-2A35-4D70-BF89-082F9D472EF6}" presName="parTx" presStyleLbl="revTx" presStyleIdx="5" presStyleCnt="8"/>
      <dgm:spPr/>
      <dgm:t>
        <a:bodyPr/>
        <a:lstStyle/>
        <a:p>
          <a:endParaRPr lang="en-US"/>
        </a:p>
      </dgm:t>
    </dgm:pt>
    <dgm:pt modelId="{920FBBBC-9C05-45F4-93D7-F7D01D9CBB0C}" type="pres">
      <dgm:prSet presAssocID="{14487245-2A35-4D70-BF89-082F9D472EF6}" presName="bSpace" presStyleCnt="0"/>
      <dgm:spPr/>
      <dgm:t>
        <a:bodyPr/>
        <a:lstStyle/>
        <a:p>
          <a:endParaRPr lang="en-US"/>
        </a:p>
      </dgm:t>
    </dgm:pt>
    <dgm:pt modelId="{E4ED489D-C9A5-405A-882D-981028F8D640}" type="pres">
      <dgm:prSet presAssocID="{14487245-2A35-4D70-BF89-082F9D472EF6}" presName="parBackupNorm" presStyleCnt="0"/>
      <dgm:spPr/>
      <dgm:t>
        <a:bodyPr/>
        <a:lstStyle/>
        <a:p>
          <a:endParaRPr lang="en-US"/>
        </a:p>
      </dgm:t>
    </dgm:pt>
    <dgm:pt modelId="{8462C29E-4FF4-482E-85E8-50A12A924D7F}" type="pres">
      <dgm:prSet presAssocID="{9F8F8C5C-8F74-4B3E-8E34-9587F275ADF7}" presName="parSpace" presStyleCnt="0"/>
      <dgm:spPr/>
      <dgm:t>
        <a:bodyPr/>
        <a:lstStyle/>
        <a:p>
          <a:endParaRPr lang="en-US"/>
        </a:p>
      </dgm:t>
    </dgm:pt>
    <dgm:pt modelId="{16E46B2A-5E8A-4005-885C-40DCF541C7F8}" type="pres">
      <dgm:prSet presAssocID="{4AD450DA-24E5-491A-844D-7D1C4BBF1103}" presName="parComposite" presStyleCnt="0"/>
      <dgm:spPr/>
      <dgm:t>
        <a:bodyPr/>
        <a:lstStyle/>
        <a:p>
          <a:endParaRPr lang="en-US"/>
        </a:p>
      </dgm:t>
    </dgm:pt>
    <dgm:pt modelId="{0FF43CD4-8302-416F-9D4F-3469783AFA09}" type="pres">
      <dgm:prSet presAssocID="{4AD450DA-24E5-491A-844D-7D1C4BBF1103}" presName="parBigCircle" presStyleLbl="node0" presStyleIdx="6" presStyleCnt="8" custLinFactNeighborX="7867"/>
      <dgm:spPr/>
      <dgm:t>
        <a:bodyPr/>
        <a:lstStyle/>
        <a:p>
          <a:endParaRPr lang="en-US"/>
        </a:p>
      </dgm:t>
    </dgm:pt>
    <dgm:pt modelId="{7E6FB774-B75D-4F45-B69C-CAE875AA158F}" type="pres">
      <dgm:prSet presAssocID="{4AD450DA-24E5-491A-844D-7D1C4BBF1103}" presName="parTx" presStyleLbl="revTx" presStyleIdx="6" presStyleCnt="8" custLinFactNeighborX="7364"/>
      <dgm:spPr/>
      <dgm:t>
        <a:bodyPr/>
        <a:lstStyle/>
        <a:p>
          <a:endParaRPr lang="en-US"/>
        </a:p>
      </dgm:t>
    </dgm:pt>
    <dgm:pt modelId="{9D5FB108-BCC8-44EC-A922-4AB2161A292B}" type="pres">
      <dgm:prSet presAssocID="{4AD450DA-24E5-491A-844D-7D1C4BBF1103}" presName="bSpace" presStyleCnt="0"/>
      <dgm:spPr/>
      <dgm:t>
        <a:bodyPr/>
        <a:lstStyle/>
        <a:p>
          <a:endParaRPr lang="en-US"/>
        </a:p>
      </dgm:t>
    </dgm:pt>
    <dgm:pt modelId="{45185B48-34C5-49CE-BAFB-E1C0900A6DEF}" type="pres">
      <dgm:prSet presAssocID="{4AD450DA-24E5-491A-844D-7D1C4BBF1103}" presName="parBackupNorm" presStyleCnt="0"/>
      <dgm:spPr/>
      <dgm:t>
        <a:bodyPr/>
        <a:lstStyle/>
        <a:p>
          <a:endParaRPr lang="en-US"/>
        </a:p>
      </dgm:t>
    </dgm:pt>
    <dgm:pt modelId="{84A33C72-8330-4D93-B169-152AE107274D}" type="pres">
      <dgm:prSet presAssocID="{BCC697FB-C8CA-4A99-8A0B-C713B59342AA}" presName="parSpace" presStyleCnt="0"/>
      <dgm:spPr/>
      <dgm:t>
        <a:bodyPr/>
        <a:lstStyle/>
        <a:p>
          <a:endParaRPr lang="en-US"/>
        </a:p>
      </dgm:t>
    </dgm:pt>
    <dgm:pt modelId="{7905836D-ABDA-4BC4-9F94-9E629F9A6C28}" type="pres">
      <dgm:prSet presAssocID="{ED90AA6F-85D4-406E-9B83-9498CBC94355}" presName="parComposite" presStyleCnt="0"/>
      <dgm:spPr/>
      <dgm:t>
        <a:bodyPr/>
        <a:lstStyle/>
        <a:p>
          <a:endParaRPr lang="en-US"/>
        </a:p>
      </dgm:t>
    </dgm:pt>
    <dgm:pt modelId="{95DD8FCE-1DED-42A1-9D1D-949CC1B6D7F0}" type="pres">
      <dgm:prSet presAssocID="{ED90AA6F-85D4-406E-9B83-9498CBC94355}" presName="parBigCircle" presStyleLbl="node0" presStyleIdx="7" presStyleCnt="8" custLinFactNeighborX="7867"/>
      <dgm:spPr/>
      <dgm:t>
        <a:bodyPr/>
        <a:lstStyle/>
        <a:p>
          <a:endParaRPr lang="en-US"/>
        </a:p>
      </dgm:t>
    </dgm:pt>
    <dgm:pt modelId="{858359CB-ADBE-4D58-8979-2811DE3D99D6}" type="pres">
      <dgm:prSet presAssocID="{ED90AA6F-85D4-406E-9B83-9498CBC94355}" presName="parTx" presStyleLbl="revTx" presStyleIdx="7" presStyleCnt="8" custLinFactNeighborX="7364"/>
      <dgm:spPr/>
      <dgm:t>
        <a:bodyPr/>
        <a:lstStyle/>
        <a:p>
          <a:endParaRPr lang="en-US"/>
        </a:p>
      </dgm:t>
    </dgm:pt>
    <dgm:pt modelId="{5276AA2F-514C-4E3E-BE26-20A2C5A074F1}" type="pres">
      <dgm:prSet presAssocID="{ED90AA6F-85D4-406E-9B83-9498CBC94355}" presName="bSpace" presStyleCnt="0"/>
      <dgm:spPr/>
      <dgm:t>
        <a:bodyPr/>
        <a:lstStyle/>
        <a:p>
          <a:endParaRPr lang="en-US"/>
        </a:p>
      </dgm:t>
    </dgm:pt>
    <dgm:pt modelId="{2A4151A0-3D1A-45D7-B7A4-08A7FAEC22C8}" type="pres">
      <dgm:prSet presAssocID="{ED90AA6F-85D4-406E-9B83-9498CBC94355}" presName="parBackupNorm" presStyleCnt="0"/>
      <dgm:spPr/>
      <dgm:t>
        <a:bodyPr/>
        <a:lstStyle/>
        <a:p>
          <a:endParaRPr lang="en-US"/>
        </a:p>
      </dgm:t>
    </dgm:pt>
    <dgm:pt modelId="{CCFE8424-61BF-4B48-BCE7-CC4D7BB6AAB9}" type="pres">
      <dgm:prSet presAssocID="{7BD35214-BF8C-481E-911A-3F1655DE286A}" presName="parSpace" presStyleCnt="0"/>
      <dgm:spPr/>
      <dgm:t>
        <a:bodyPr/>
        <a:lstStyle/>
        <a:p>
          <a:endParaRPr lang="en-US"/>
        </a:p>
      </dgm:t>
    </dgm:pt>
  </dgm:ptLst>
  <dgm:cxnLst>
    <dgm:cxn modelId="{83D4B577-3F38-B744-A93F-950B3C7E71FE}" type="presOf" srcId="{63F758CE-6A07-49DF-9FD3-44030067E968}" destId="{4D9361B7-168D-423E-BF66-CE725CD2D5FF}" srcOrd="0" destOrd="0" presId="urn:microsoft.com/office/officeart/2008/layout/CircleAccentTimeline"/>
    <dgm:cxn modelId="{BB163E11-7125-4A58-AC49-4E52562E1670}" srcId="{F77102B6-BADC-4CF0-B5D1-57E356735154}" destId="{C5FCA409-8C8D-4193-B3C2-47B56E7143A4}" srcOrd="0" destOrd="0" parTransId="{301804E0-6732-4DD5-83F1-F3AA950A96FF}" sibTransId="{CDF6204B-BF1A-4E6C-B8B5-28A68EA82926}"/>
    <dgm:cxn modelId="{49D25D52-573A-4D76-8ACE-5695E09DF4C4}" srcId="{F77102B6-BADC-4CF0-B5D1-57E356735154}" destId="{14487245-2A35-4D70-BF89-082F9D472EF6}" srcOrd="5" destOrd="0" parTransId="{92459DCD-6A54-4F52-A407-763F0E23BBBF}" sibTransId="{9F8F8C5C-8F74-4B3E-8E34-9587F275ADF7}"/>
    <dgm:cxn modelId="{8B076D02-E846-F340-8342-82692C2D97A9}" type="presOf" srcId="{4AD450DA-24E5-491A-844D-7D1C4BBF1103}" destId="{7E6FB774-B75D-4F45-B69C-CAE875AA158F}" srcOrd="0" destOrd="0" presId="urn:microsoft.com/office/officeart/2008/layout/CircleAccentTimeline"/>
    <dgm:cxn modelId="{B5F03967-7E85-4023-899B-4B71A07473DB}" srcId="{F77102B6-BADC-4CF0-B5D1-57E356735154}" destId="{E754C1FC-F238-462F-99FD-C43ABA370326}" srcOrd="3" destOrd="0" parTransId="{EBC0C02C-D7EB-4E68-BDB7-7A2A7DF58777}" sibTransId="{D04D16E1-1020-4C95-809B-5F74FA426BD2}"/>
    <dgm:cxn modelId="{6F81CC03-9D8B-47BD-AE57-6FE7255AEF42}" srcId="{F77102B6-BADC-4CF0-B5D1-57E356735154}" destId="{ED90AA6F-85D4-406E-9B83-9498CBC94355}" srcOrd="7" destOrd="0" parTransId="{D3FC33E8-E7D9-4846-A31B-2B62B4CE39EA}" sibTransId="{7BD35214-BF8C-481E-911A-3F1655DE286A}"/>
    <dgm:cxn modelId="{86221B8A-D16C-4BEB-B395-3932E37F8CFF}" srcId="{F77102B6-BADC-4CF0-B5D1-57E356735154}" destId="{63F758CE-6A07-49DF-9FD3-44030067E968}" srcOrd="4" destOrd="0" parTransId="{CB4F9479-944F-411C-B755-91CFEC31A849}" sibTransId="{BA73BF66-D621-4CB6-B261-B6F4CB017272}"/>
    <dgm:cxn modelId="{405061F1-48D8-4BAD-8C5A-E9D76EC5F3F7}" srcId="{F77102B6-BADC-4CF0-B5D1-57E356735154}" destId="{E663A982-F389-44CF-87E8-7CC67E74ECAF}" srcOrd="2" destOrd="0" parTransId="{6F930B31-CFCE-49D0-8F88-2BD2A24CAF2A}" sibTransId="{6F0C174B-57A0-4451-9C22-BCBE5EA7E41C}"/>
    <dgm:cxn modelId="{2BB4F014-1D62-FF4C-98E4-D5F251445371}" type="presOf" srcId="{92F436A2-F32C-4C42-A7BB-88564AA243FC}" destId="{7BEEF603-C84A-4A60-8873-507D029E9E37}" srcOrd="0" destOrd="0" presId="urn:microsoft.com/office/officeart/2008/layout/CircleAccentTimeline"/>
    <dgm:cxn modelId="{4045489A-6CFA-5C4E-936D-26AC65186FD7}" type="presOf" srcId="{E663A982-F389-44CF-87E8-7CC67E74ECAF}" destId="{9E8CF889-0521-4152-81C9-2E84379C992B}" srcOrd="0" destOrd="0" presId="urn:microsoft.com/office/officeart/2008/layout/CircleAccentTimeline"/>
    <dgm:cxn modelId="{766E6F04-4D75-430D-955A-3380261370F3}" srcId="{F77102B6-BADC-4CF0-B5D1-57E356735154}" destId="{4AD450DA-24E5-491A-844D-7D1C4BBF1103}" srcOrd="6" destOrd="0" parTransId="{53E2B370-AA37-4AAE-902A-3042B4D3BC82}" sibTransId="{BCC697FB-C8CA-4A99-8A0B-C713B59342AA}"/>
    <dgm:cxn modelId="{4CC35F9B-1E05-A349-AE18-9ACF30D3D192}" type="presOf" srcId="{ED90AA6F-85D4-406E-9B83-9498CBC94355}" destId="{858359CB-ADBE-4D58-8979-2811DE3D99D6}" srcOrd="0" destOrd="0" presId="urn:microsoft.com/office/officeart/2008/layout/CircleAccentTimeline"/>
    <dgm:cxn modelId="{0ECFD985-33A7-724B-8BB0-D1DBCE33F7CF}" type="presOf" srcId="{E754C1FC-F238-462F-99FD-C43ABA370326}" destId="{E818E670-14A7-403A-A996-D6E5108A1064}" srcOrd="0" destOrd="0" presId="urn:microsoft.com/office/officeart/2008/layout/CircleAccentTimeline"/>
    <dgm:cxn modelId="{214C4584-0AD6-4376-97BE-14B6E7E1D5A3}" srcId="{F77102B6-BADC-4CF0-B5D1-57E356735154}" destId="{92F436A2-F32C-4C42-A7BB-88564AA243FC}" srcOrd="1" destOrd="0" parTransId="{DF9F5A19-F5B7-4809-95E0-D2E69F9BDDF9}" sibTransId="{240ABCC2-1417-4C20-8EBC-FD54CF89E11B}"/>
    <dgm:cxn modelId="{1C1BD977-E98F-E144-BF98-57EBFA55191E}" type="presOf" srcId="{14487245-2A35-4D70-BF89-082F9D472EF6}" destId="{766671C4-38CC-42A7-9F0F-85229F50B9F7}" srcOrd="0" destOrd="0" presId="urn:microsoft.com/office/officeart/2008/layout/CircleAccentTimeline"/>
    <dgm:cxn modelId="{2D90E9D7-BE24-2142-A363-72A8A4C3F557}" type="presOf" srcId="{C5FCA409-8C8D-4193-B3C2-47B56E7143A4}" destId="{76B1FA9D-9F34-43C3-8927-48CDAE6B2AAA}" srcOrd="0" destOrd="0" presId="urn:microsoft.com/office/officeart/2008/layout/CircleAccentTimeline"/>
    <dgm:cxn modelId="{478C174C-0136-0E4C-AD8F-A39D871C8FFE}" type="presOf" srcId="{F77102B6-BADC-4CF0-B5D1-57E356735154}" destId="{24F77247-D9F2-4F03-83D1-21CCF9D20C5A}" srcOrd="0" destOrd="0" presId="urn:microsoft.com/office/officeart/2008/layout/CircleAccentTimeline"/>
    <dgm:cxn modelId="{742D1537-A68F-824F-BD67-E7ACD5FE6F85}" type="presParOf" srcId="{24F77247-D9F2-4F03-83D1-21CCF9D20C5A}" destId="{274F6B29-63FE-4894-9C44-D62457F8C13C}" srcOrd="0" destOrd="0" presId="urn:microsoft.com/office/officeart/2008/layout/CircleAccentTimeline"/>
    <dgm:cxn modelId="{C482DA23-E297-FB48-AB66-9E900CBAED09}" type="presParOf" srcId="{274F6B29-63FE-4894-9C44-D62457F8C13C}" destId="{D261BBB8-8AE0-4BEF-96A9-73968E1635A3}" srcOrd="0" destOrd="0" presId="urn:microsoft.com/office/officeart/2008/layout/CircleAccentTimeline"/>
    <dgm:cxn modelId="{76D36654-DF97-854F-A4A0-446FF17E436F}" type="presParOf" srcId="{274F6B29-63FE-4894-9C44-D62457F8C13C}" destId="{76B1FA9D-9F34-43C3-8927-48CDAE6B2AAA}" srcOrd="1" destOrd="0" presId="urn:microsoft.com/office/officeart/2008/layout/CircleAccentTimeline"/>
    <dgm:cxn modelId="{5B910CA6-9612-ED44-B8F9-656E344F83A4}" type="presParOf" srcId="{274F6B29-63FE-4894-9C44-D62457F8C13C}" destId="{1A51DAD2-D6DF-4DEA-9B57-713B9741A0CD}" srcOrd="2" destOrd="0" presId="urn:microsoft.com/office/officeart/2008/layout/CircleAccentTimeline"/>
    <dgm:cxn modelId="{31716055-3C6F-E34C-9F63-3BBE72480D5E}" type="presParOf" srcId="{24F77247-D9F2-4F03-83D1-21CCF9D20C5A}" destId="{FD9057A8-62AD-4594-9D33-B256900BA3B7}" srcOrd="1" destOrd="0" presId="urn:microsoft.com/office/officeart/2008/layout/CircleAccentTimeline"/>
    <dgm:cxn modelId="{8ACFFFEB-2E37-C44E-ABAF-61D70BF011B3}" type="presParOf" srcId="{24F77247-D9F2-4F03-83D1-21CCF9D20C5A}" destId="{DE777BDA-6BB6-4DF2-8B98-D28B31AAADC9}" srcOrd="2" destOrd="0" presId="urn:microsoft.com/office/officeart/2008/layout/CircleAccentTimeline"/>
    <dgm:cxn modelId="{C4ED93ED-FF45-0F41-B1A3-7EED57AB12F4}" type="presParOf" srcId="{24F77247-D9F2-4F03-83D1-21CCF9D20C5A}" destId="{FEB7C3B1-537F-4D4B-8373-94696E2BDF70}" srcOrd="3" destOrd="0" presId="urn:microsoft.com/office/officeart/2008/layout/CircleAccentTimeline"/>
    <dgm:cxn modelId="{E7E15671-2F9E-784E-95A8-22F53DEC368C}" type="presParOf" srcId="{FEB7C3B1-537F-4D4B-8373-94696E2BDF70}" destId="{D35F16C4-6DEB-46EC-9618-63F6903B2EB0}" srcOrd="0" destOrd="0" presId="urn:microsoft.com/office/officeart/2008/layout/CircleAccentTimeline"/>
    <dgm:cxn modelId="{EFA263F3-3E33-7748-9121-2056DB53A0B1}" type="presParOf" srcId="{FEB7C3B1-537F-4D4B-8373-94696E2BDF70}" destId="{7BEEF603-C84A-4A60-8873-507D029E9E37}" srcOrd="1" destOrd="0" presId="urn:microsoft.com/office/officeart/2008/layout/CircleAccentTimeline"/>
    <dgm:cxn modelId="{410C4B90-0113-5042-938D-7DDFDCF9FCAC}" type="presParOf" srcId="{FEB7C3B1-537F-4D4B-8373-94696E2BDF70}" destId="{765B01B8-0825-4345-9817-9ADE92332B86}" srcOrd="2" destOrd="0" presId="urn:microsoft.com/office/officeart/2008/layout/CircleAccentTimeline"/>
    <dgm:cxn modelId="{4A201708-194C-7240-948F-6F22ED4A40C5}" type="presParOf" srcId="{24F77247-D9F2-4F03-83D1-21CCF9D20C5A}" destId="{F4BB7A8C-DA26-4798-90BC-CE45B9EB4FF8}" srcOrd="4" destOrd="0" presId="urn:microsoft.com/office/officeart/2008/layout/CircleAccentTimeline"/>
    <dgm:cxn modelId="{C98A0528-CBEE-3B44-A2F8-76795ED9AEE1}" type="presParOf" srcId="{24F77247-D9F2-4F03-83D1-21CCF9D20C5A}" destId="{6D1E3A8B-CF73-4AB7-BB05-50337781FED1}" srcOrd="5" destOrd="0" presId="urn:microsoft.com/office/officeart/2008/layout/CircleAccentTimeline"/>
    <dgm:cxn modelId="{9B62BEBC-88B2-6C4F-B48F-449CC2802DFF}" type="presParOf" srcId="{24F77247-D9F2-4F03-83D1-21CCF9D20C5A}" destId="{37D1FBA6-1268-4E55-8DD0-8125C6DA53B7}" srcOrd="6" destOrd="0" presId="urn:microsoft.com/office/officeart/2008/layout/CircleAccentTimeline"/>
    <dgm:cxn modelId="{F6B8F4BC-FF13-1B42-8368-D0367A76CC67}" type="presParOf" srcId="{37D1FBA6-1268-4E55-8DD0-8125C6DA53B7}" destId="{2041E133-14DC-4C0B-ACFC-DA411A2140F8}" srcOrd="0" destOrd="0" presId="urn:microsoft.com/office/officeart/2008/layout/CircleAccentTimeline"/>
    <dgm:cxn modelId="{B752B821-692A-D246-A980-7F5DB27443A0}" type="presParOf" srcId="{37D1FBA6-1268-4E55-8DD0-8125C6DA53B7}" destId="{9E8CF889-0521-4152-81C9-2E84379C992B}" srcOrd="1" destOrd="0" presId="urn:microsoft.com/office/officeart/2008/layout/CircleAccentTimeline"/>
    <dgm:cxn modelId="{083EC098-5A9A-D34E-91FA-32764DDBC7F8}" type="presParOf" srcId="{37D1FBA6-1268-4E55-8DD0-8125C6DA53B7}" destId="{277C8579-AE51-4BE9-B1A6-AA3F73CA14EA}" srcOrd="2" destOrd="0" presId="urn:microsoft.com/office/officeart/2008/layout/CircleAccentTimeline"/>
    <dgm:cxn modelId="{4B3BC195-25A7-A544-9811-56919DFC8608}" type="presParOf" srcId="{24F77247-D9F2-4F03-83D1-21CCF9D20C5A}" destId="{B3757A94-595C-4F04-BD31-A6268FD434AA}" srcOrd="7" destOrd="0" presId="urn:microsoft.com/office/officeart/2008/layout/CircleAccentTimeline"/>
    <dgm:cxn modelId="{F1FCB9C0-3F63-D04D-9E90-90B8A53187DA}" type="presParOf" srcId="{24F77247-D9F2-4F03-83D1-21CCF9D20C5A}" destId="{984DC516-C66D-4331-9A13-1209F0D04DCA}" srcOrd="8" destOrd="0" presId="urn:microsoft.com/office/officeart/2008/layout/CircleAccentTimeline"/>
    <dgm:cxn modelId="{3446C4A6-2D76-3A46-982E-D45096CB2254}" type="presParOf" srcId="{24F77247-D9F2-4F03-83D1-21CCF9D20C5A}" destId="{CDB8CB26-CA56-4675-AB3A-1BBF4ABB67A1}" srcOrd="9" destOrd="0" presId="urn:microsoft.com/office/officeart/2008/layout/CircleAccentTimeline"/>
    <dgm:cxn modelId="{2FF4E939-B358-AE44-AF97-9B50BE2DD894}" type="presParOf" srcId="{CDB8CB26-CA56-4675-AB3A-1BBF4ABB67A1}" destId="{F7061BB0-CB79-4A9C-8103-9F3EA1AF130B}" srcOrd="0" destOrd="0" presId="urn:microsoft.com/office/officeart/2008/layout/CircleAccentTimeline"/>
    <dgm:cxn modelId="{37D669F9-FDB6-534F-9AEF-6EF87A331263}" type="presParOf" srcId="{CDB8CB26-CA56-4675-AB3A-1BBF4ABB67A1}" destId="{E818E670-14A7-403A-A996-D6E5108A1064}" srcOrd="1" destOrd="0" presId="urn:microsoft.com/office/officeart/2008/layout/CircleAccentTimeline"/>
    <dgm:cxn modelId="{741F89E3-7034-A14B-93B5-432423D96A7B}" type="presParOf" srcId="{CDB8CB26-CA56-4675-AB3A-1BBF4ABB67A1}" destId="{DF78F00F-B23B-455E-AA06-83963E0B343C}" srcOrd="2" destOrd="0" presId="urn:microsoft.com/office/officeart/2008/layout/CircleAccentTimeline"/>
    <dgm:cxn modelId="{13E5A55E-5F7F-5C4B-813B-251379ECB804}" type="presParOf" srcId="{24F77247-D9F2-4F03-83D1-21CCF9D20C5A}" destId="{4912D181-175A-4BF7-9BAB-C274DFCFEB25}" srcOrd="10" destOrd="0" presId="urn:microsoft.com/office/officeart/2008/layout/CircleAccentTimeline"/>
    <dgm:cxn modelId="{E3153F17-2790-3F40-89F8-78A3AB052050}" type="presParOf" srcId="{24F77247-D9F2-4F03-83D1-21CCF9D20C5A}" destId="{C886FEC0-B6B5-4285-A0AC-1303AF439E73}" srcOrd="11" destOrd="0" presId="urn:microsoft.com/office/officeart/2008/layout/CircleAccentTimeline"/>
    <dgm:cxn modelId="{10EAFBA6-F1A6-604A-B484-7650BB5EC948}" type="presParOf" srcId="{24F77247-D9F2-4F03-83D1-21CCF9D20C5A}" destId="{BC56ADF9-2DDC-4533-994C-6870A645FEF4}" srcOrd="12" destOrd="0" presId="urn:microsoft.com/office/officeart/2008/layout/CircleAccentTimeline"/>
    <dgm:cxn modelId="{6FB512EF-04A0-9044-90B5-7DF25DDF16E3}" type="presParOf" srcId="{BC56ADF9-2DDC-4533-994C-6870A645FEF4}" destId="{7446FF19-EA4D-49F5-9E3F-ADEC34B7EDB0}" srcOrd="0" destOrd="0" presId="urn:microsoft.com/office/officeart/2008/layout/CircleAccentTimeline"/>
    <dgm:cxn modelId="{ABA4B1AF-1A9B-064C-A56E-7584A20A5DC5}" type="presParOf" srcId="{BC56ADF9-2DDC-4533-994C-6870A645FEF4}" destId="{4D9361B7-168D-423E-BF66-CE725CD2D5FF}" srcOrd="1" destOrd="0" presId="urn:microsoft.com/office/officeart/2008/layout/CircleAccentTimeline"/>
    <dgm:cxn modelId="{D5876C4E-CE1E-9949-BE96-04158DB6E2B6}" type="presParOf" srcId="{BC56ADF9-2DDC-4533-994C-6870A645FEF4}" destId="{97E42C97-C50E-4E49-907B-68678C2E3DA2}" srcOrd="2" destOrd="0" presId="urn:microsoft.com/office/officeart/2008/layout/CircleAccentTimeline"/>
    <dgm:cxn modelId="{79670C13-5E5B-C94B-9A5E-FE6894A7CD4F}" type="presParOf" srcId="{24F77247-D9F2-4F03-83D1-21CCF9D20C5A}" destId="{4155CE69-9244-4962-939B-66DC40771999}" srcOrd="13" destOrd="0" presId="urn:microsoft.com/office/officeart/2008/layout/CircleAccentTimeline"/>
    <dgm:cxn modelId="{B1CE1A7B-7985-0944-8C7D-5C166E82C7AC}" type="presParOf" srcId="{24F77247-D9F2-4F03-83D1-21CCF9D20C5A}" destId="{02C23FC6-2F0B-4224-BE91-435BDFF60136}" srcOrd="14" destOrd="0" presId="urn:microsoft.com/office/officeart/2008/layout/CircleAccentTimeline"/>
    <dgm:cxn modelId="{FE0CB877-EC7F-DD40-9976-00D33494249E}" type="presParOf" srcId="{24F77247-D9F2-4F03-83D1-21CCF9D20C5A}" destId="{0DC2E6B9-D17C-4DAE-B96E-7D81C1F8D239}" srcOrd="15" destOrd="0" presId="urn:microsoft.com/office/officeart/2008/layout/CircleAccentTimeline"/>
    <dgm:cxn modelId="{94F7DABC-60BD-BB45-A740-4BC9D4C7403C}" type="presParOf" srcId="{0DC2E6B9-D17C-4DAE-B96E-7D81C1F8D239}" destId="{1E1C4412-E338-4E3F-9F82-C6163D603102}" srcOrd="0" destOrd="0" presId="urn:microsoft.com/office/officeart/2008/layout/CircleAccentTimeline"/>
    <dgm:cxn modelId="{690A59C0-BB91-514E-891F-67FC0D7AFC1E}" type="presParOf" srcId="{0DC2E6B9-D17C-4DAE-B96E-7D81C1F8D239}" destId="{766671C4-38CC-42A7-9F0F-85229F50B9F7}" srcOrd="1" destOrd="0" presId="urn:microsoft.com/office/officeart/2008/layout/CircleAccentTimeline"/>
    <dgm:cxn modelId="{6F4F10F9-22A9-3146-9DBE-7FFAE64189E0}" type="presParOf" srcId="{0DC2E6B9-D17C-4DAE-B96E-7D81C1F8D239}" destId="{920FBBBC-9C05-45F4-93D7-F7D01D9CBB0C}" srcOrd="2" destOrd="0" presId="urn:microsoft.com/office/officeart/2008/layout/CircleAccentTimeline"/>
    <dgm:cxn modelId="{23A77DC0-2F55-0D45-B313-DC1B97CDCE17}" type="presParOf" srcId="{24F77247-D9F2-4F03-83D1-21CCF9D20C5A}" destId="{E4ED489D-C9A5-405A-882D-981028F8D640}" srcOrd="16" destOrd="0" presId="urn:microsoft.com/office/officeart/2008/layout/CircleAccentTimeline"/>
    <dgm:cxn modelId="{6CA0D3B4-5BC5-6D48-8959-A80741F452A7}" type="presParOf" srcId="{24F77247-D9F2-4F03-83D1-21CCF9D20C5A}" destId="{8462C29E-4FF4-482E-85E8-50A12A924D7F}" srcOrd="17" destOrd="0" presId="urn:microsoft.com/office/officeart/2008/layout/CircleAccentTimeline"/>
    <dgm:cxn modelId="{74B818B1-6977-5F4B-A2AF-5B4E7A4F8EF4}" type="presParOf" srcId="{24F77247-D9F2-4F03-83D1-21CCF9D20C5A}" destId="{16E46B2A-5E8A-4005-885C-40DCF541C7F8}" srcOrd="18" destOrd="0" presId="urn:microsoft.com/office/officeart/2008/layout/CircleAccentTimeline"/>
    <dgm:cxn modelId="{3187B80B-0066-4741-83FC-83A7C8F63755}" type="presParOf" srcId="{16E46B2A-5E8A-4005-885C-40DCF541C7F8}" destId="{0FF43CD4-8302-416F-9D4F-3469783AFA09}" srcOrd="0" destOrd="0" presId="urn:microsoft.com/office/officeart/2008/layout/CircleAccentTimeline"/>
    <dgm:cxn modelId="{3D801A41-F9BF-FD4F-ADF7-7F5BDAA7087D}" type="presParOf" srcId="{16E46B2A-5E8A-4005-885C-40DCF541C7F8}" destId="{7E6FB774-B75D-4F45-B69C-CAE875AA158F}" srcOrd="1" destOrd="0" presId="urn:microsoft.com/office/officeart/2008/layout/CircleAccentTimeline"/>
    <dgm:cxn modelId="{10D2C1C9-640F-8E49-876E-68D2B82E3DA1}" type="presParOf" srcId="{16E46B2A-5E8A-4005-885C-40DCF541C7F8}" destId="{9D5FB108-BCC8-44EC-A922-4AB2161A292B}" srcOrd="2" destOrd="0" presId="urn:microsoft.com/office/officeart/2008/layout/CircleAccentTimeline"/>
    <dgm:cxn modelId="{902F0813-113C-E949-B2B7-0D9249D5805D}" type="presParOf" srcId="{24F77247-D9F2-4F03-83D1-21CCF9D20C5A}" destId="{45185B48-34C5-49CE-BAFB-E1C0900A6DEF}" srcOrd="19" destOrd="0" presId="urn:microsoft.com/office/officeart/2008/layout/CircleAccentTimeline"/>
    <dgm:cxn modelId="{C14EA4CA-D4F1-7D43-AC97-71611A444961}" type="presParOf" srcId="{24F77247-D9F2-4F03-83D1-21CCF9D20C5A}" destId="{84A33C72-8330-4D93-B169-152AE107274D}" srcOrd="20" destOrd="0" presId="urn:microsoft.com/office/officeart/2008/layout/CircleAccentTimeline"/>
    <dgm:cxn modelId="{DE5927FC-7807-4543-8379-E83296B5DBF8}" type="presParOf" srcId="{24F77247-D9F2-4F03-83D1-21CCF9D20C5A}" destId="{7905836D-ABDA-4BC4-9F94-9E629F9A6C28}" srcOrd="21" destOrd="0" presId="urn:microsoft.com/office/officeart/2008/layout/CircleAccentTimeline"/>
    <dgm:cxn modelId="{29A72646-DF32-FE49-A656-57B7B9197879}" type="presParOf" srcId="{7905836D-ABDA-4BC4-9F94-9E629F9A6C28}" destId="{95DD8FCE-1DED-42A1-9D1D-949CC1B6D7F0}" srcOrd="0" destOrd="0" presId="urn:microsoft.com/office/officeart/2008/layout/CircleAccentTimeline"/>
    <dgm:cxn modelId="{90F48E4F-DA0E-4B42-9E54-A395F04A86E2}" type="presParOf" srcId="{7905836D-ABDA-4BC4-9F94-9E629F9A6C28}" destId="{858359CB-ADBE-4D58-8979-2811DE3D99D6}" srcOrd="1" destOrd="0" presId="urn:microsoft.com/office/officeart/2008/layout/CircleAccentTimeline"/>
    <dgm:cxn modelId="{0C602EA4-F1CD-5D49-9C69-BF22C64703D9}" type="presParOf" srcId="{7905836D-ABDA-4BC4-9F94-9E629F9A6C28}" destId="{5276AA2F-514C-4E3E-BE26-20A2C5A074F1}" srcOrd="2" destOrd="0" presId="urn:microsoft.com/office/officeart/2008/layout/CircleAccentTimeline"/>
    <dgm:cxn modelId="{8DFE3738-F581-D242-99C7-58816EB2DE60}" type="presParOf" srcId="{24F77247-D9F2-4F03-83D1-21CCF9D20C5A}" destId="{2A4151A0-3D1A-45D7-B7A4-08A7FAEC22C8}" srcOrd="22" destOrd="0" presId="urn:microsoft.com/office/officeart/2008/layout/CircleAccentTimeline"/>
    <dgm:cxn modelId="{8C906B73-6206-4547-B514-D35C594CCB01}" type="presParOf" srcId="{24F77247-D9F2-4F03-83D1-21CCF9D20C5A}" destId="{CCFE8424-61BF-4B48-BCE7-CC4D7BB6AAB9}" srcOrd="23" destOrd="0" presId="urn:microsoft.com/office/officeart/2008/layout/CircleAccentTimelin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7102B6-BADC-4CF0-B5D1-57E356735154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5FCA409-8C8D-4193-B3C2-47B56E7143A4}">
      <dgm:prSet/>
      <dgm:spPr/>
      <dgm:t>
        <a:bodyPr/>
        <a:lstStyle/>
        <a:p>
          <a:r>
            <a:rPr lang="en-US" dirty="0" smtClean="0"/>
            <a:t>Define a question</a:t>
          </a:r>
          <a:endParaRPr lang="en-US" dirty="0"/>
        </a:p>
      </dgm:t>
    </dgm:pt>
    <dgm:pt modelId="{301804E0-6732-4DD5-83F1-F3AA950A96FF}" type="parTrans" cxnId="{BB163E11-7125-4A58-AC49-4E52562E1670}">
      <dgm:prSet/>
      <dgm:spPr/>
      <dgm:t>
        <a:bodyPr/>
        <a:lstStyle/>
        <a:p>
          <a:endParaRPr lang="en-US"/>
        </a:p>
      </dgm:t>
    </dgm:pt>
    <dgm:pt modelId="{CDF6204B-BF1A-4E6C-B8B5-28A68EA82926}" type="sibTrans" cxnId="{BB163E11-7125-4A58-AC49-4E52562E1670}">
      <dgm:prSet/>
      <dgm:spPr/>
      <dgm:t>
        <a:bodyPr/>
        <a:lstStyle/>
        <a:p>
          <a:endParaRPr lang="en-US"/>
        </a:p>
      </dgm:t>
    </dgm:pt>
    <dgm:pt modelId="{92F436A2-F32C-4C42-A7BB-88564AA243FC}">
      <dgm:prSet/>
      <dgm:spPr/>
      <dgm:t>
        <a:bodyPr/>
        <a:lstStyle/>
        <a:p>
          <a:r>
            <a:rPr lang="en-US" dirty="0" smtClean="0"/>
            <a:t>Gather information</a:t>
          </a:r>
          <a:endParaRPr lang="en-US" dirty="0"/>
        </a:p>
      </dgm:t>
    </dgm:pt>
    <dgm:pt modelId="{DF9F5A19-F5B7-4809-95E0-D2E69F9BDDF9}" type="parTrans" cxnId="{214C4584-0AD6-4376-97BE-14B6E7E1D5A3}">
      <dgm:prSet/>
      <dgm:spPr/>
      <dgm:t>
        <a:bodyPr/>
        <a:lstStyle/>
        <a:p>
          <a:endParaRPr lang="en-US"/>
        </a:p>
      </dgm:t>
    </dgm:pt>
    <dgm:pt modelId="{240ABCC2-1417-4C20-8EBC-FD54CF89E11B}" type="sibTrans" cxnId="{214C4584-0AD6-4376-97BE-14B6E7E1D5A3}">
      <dgm:prSet/>
      <dgm:spPr/>
      <dgm:t>
        <a:bodyPr/>
        <a:lstStyle/>
        <a:p>
          <a:endParaRPr lang="en-US"/>
        </a:p>
      </dgm:t>
    </dgm:pt>
    <dgm:pt modelId="{E754C1FC-F238-462F-99FD-C43ABA370326}">
      <dgm:prSet/>
      <dgm:spPr/>
      <dgm:t>
        <a:bodyPr/>
        <a:lstStyle/>
        <a:p>
          <a:r>
            <a:rPr lang="en-US" dirty="0" smtClean="0"/>
            <a:t>Test the hypothesis</a:t>
          </a:r>
          <a:endParaRPr lang="en-US" dirty="0"/>
        </a:p>
      </dgm:t>
    </dgm:pt>
    <dgm:pt modelId="{EBC0C02C-D7EB-4E68-BDB7-7A2A7DF58777}" type="parTrans" cxnId="{B5F03967-7E85-4023-899B-4B71A07473DB}">
      <dgm:prSet/>
      <dgm:spPr/>
      <dgm:t>
        <a:bodyPr/>
        <a:lstStyle/>
        <a:p>
          <a:endParaRPr lang="en-US"/>
        </a:p>
      </dgm:t>
    </dgm:pt>
    <dgm:pt modelId="{D04D16E1-1020-4C95-809B-5F74FA426BD2}" type="sibTrans" cxnId="{B5F03967-7E85-4023-899B-4B71A07473DB}">
      <dgm:prSet/>
      <dgm:spPr/>
      <dgm:t>
        <a:bodyPr/>
        <a:lstStyle/>
        <a:p>
          <a:endParaRPr lang="en-US"/>
        </a:p>
      </dgm:t>
    </dgm:pt>
    <dgm:pt modelId="{63F758CE-6A07-49DF-9FD3-44030067E968}">
      <dgm:prSet/>
      <dgm:spPr/>
      <dgm:t>
        <a:bodyPr/>
        <a:lstStyle/>
        <a:p>
          <a:r>
            <a:rPr lang="en-US" dirty="0" smtClean="0"/>
            <a:t>Analyze the data</a:t>
          </a:r>
          <a:endParaRPr lang="en-US" dirty="0"/>
        </a:p>
      </dgm:t>
    </dgm:pt>
    <dgm:pt modelId="{CB4F9479-944F-411C-B755-91CFEC31A849}" type="parTrans" cxnId="{86221B8A-D16C-4BEB-B395-3932E37F8CFF}">
      <dgm:prSet/>
      <dgm:spPr/>
      <dgm:t>
        <a:bodyPr/>
        <a:lstStyle/>
        <a:p>
          <a:endParaRPr lang="en-US"/>
        </a:p>
      </dgm:t>
    </dgm:pt>
    <dgm:pt modelId="{BA73BF66-D621-4CB6-B261-B6F4CB017272}" type="sibTrans" cxnId="{86221B8A-D16C-4BEB-B395-3932E37F8CFF}">
      <dgm:prSet/>
      <dgm:spPr/>
      <dgm:t>
        <a:bodyPr/>
        <a:lstStyle/>
        <a:p>
          <a:endParaRPr lang="en-US"/>
        </a:p>
      </dgm:t>
    </dgm:pt>
    <dgm:pt modelId="{14487245-2A35-4D70-BF89-082F9D472EF6}">
      <dgm:prSet/>
      <dgm:spPr/>
      <dgm:t>
        <a:bodyPr/>
        <a:lstStyle/>
        <a:p>
          <a:r>
            <a:rPr lang="en-US" dirty="0" smtClean="0"/>
            <a:t>Interpret the data</a:t>
          </a:r>
          <a:endParaRPr lang="en-US" dirty="0"/>
        </a:p>
      </dgm:t>
    </dgm:pt>
    <dgm:pt modelId="{92459DCD-6A54-4F52-A407-763F0E23BBBF}" type="parTrans" cxnId="{49D25D52-573A-4D76-8ACE-5695E09DF4C4}">
      <dgm:prSet/>
      <dgm:spPr/>
      <dgm:t>
        <a:bodyPr/>
        <a:lstStyle/>
        <a:p>
          <a:endParaRPr lang="en-US"/>
        </a:p>
      </dgm:t>
    </dgm:pt>
    <dgm:pt modelId="{9F8F8C5C-8F74-4B3E-8E34-9587F275ADF7}" type="sibTrans" cxnId="{49D25D52-573A-4D76-8ACE-5695E09DF4C4}">
      <dgm:prSet/>
      <dgm:spPr/>
      <dgm:t>
        <a:bodyPr/>
        <a:lstStyle/>
        <a:p>
          <a:endParaRPr lang="en-US"/>
        </a:p>
      </dgm:t>
    </dgm:pt>
    <dgm:pt modelId="{4AD450DA-24E5-491A-844D-7D1C4BBF1103}">
      <dgm:prSet/>
      <dgm:spPr/>
      <dgm:t>
        <a:bodyPr/>
        <a:lstStyle/>
        <a:p>
          <a:r>
            <a:rPr lang="en-US" dirty="0" smtClean="0"/>
            <a:t>Publish results</a:t>
          </a:r>
          <a:endParaRPr lang="en-US" dirty="0"/>
        </a:p>
      </dgm:t>
    </dgm:pt>
    <dgm:pt modelId="{53E2B370-AA37-4AAE-902A-3042B4D3BC82}" type="parTrans" cxnId="{766E6F04-4D75-430D-955A-3380261370F3}">
      <dgm:prSet/>
      <dgm:spPr/>
      <dgm:t>
        <a:bodyPr/>
        <a:lstStyle/>
        <a:p>
          <a:endParaRPr lang="en-US"/>
        </a:p>
      </dgm:t>
    </dgm:pt>
    <dgm:pt modelId="{BCC697FB-C8CA-4A99-8A0B-C713B59342AA}" type="sibTrans" cxnId="{766E6F04-4D75-430D-955A-3380261370F3}">
      <dgm:prSet/>
      <dgm:spPr/>
      <dgm:t>
        <a:bodyPr/>
        <a:lstStyle/>
        <a:p>
          <a:endParaRPr lang="en-US"/>
        </a:p>
      </dgm:t>
    </dgm:pt>
    <dgm:pt modelId="{E663A982-F389-44CF-87E8-7CC67E74ECAF}">
      <dgm:prSet/>
      <dgm:spPr/>
      <dgm:t>
        <a:bodyPr/>
        <a:lstStyle/>
        <a:p>
          <a:r>
            <a:rPr lang="en-US" dirty="0" smtClean="0"/>
            <a:t>Form a hypothesis</a:t>
          </a:r>
          <a:endParaRPr lang="en-US" dirty="0"/>
        </a:p>
      </dgm:t>
    </dgm:pt>
    <dgm:pt modelId="{6F930B31-CFCE-49D0-8F88-2BD2A24CAF2A}" type="parTrans" cxnId="{405061F1-48D8-4BAD-8C5A-E9D76EC5F3F7}">
      <dgm:prSet/>
      <dgm:spPr/>
      <dgm:t>
        <a:bodyPr/>
        <a:lstStyle/>
        <a:p>
          <a:endParaRPr lang="en-US"/>
        </a:p>
      </dgm:t>
    </dgm:pt>
    <dgm:pt modelId="{6F0C174B-57A0-4451-9C22-BCBE5EA7E41C}" type="sibTrans" cxnId="{405061F1-48D8-4BAD-8C5A-E9D76EC5F3F7}">
      <dgm:prSet/>
      <dgm:spPr/>
      <dgm:t>
        <a:bodyPr/>
        <a:lstStyle/>
        <a:p>
          <a:endParaRPr lang="en-US"/>
        </a:p>
      </dgm:t>
    </dgm:pt>
    <dgm:pt modelId="{ED90AA6F-85D4-406E-9B83-9498CBC94355}">
      <dgm:prSet/>
      <dgm:spPr/>
      <dgm:t>
        <a:bodyPr/>
        <a:lstStyle/>
        <a:p>
          <a:r>
            <a:rPr lang="en-US" dirty="0" smtClean="0"/>
            <a:t>Retest</a:t>
          </a:r>
          <a:endParaRPr lang="en-US" dirty="0"/>
        </a:p>
      </dgm:t>
    </dgm:pt>
    <dgm:pt modelId="{D3FC33E8-E7D9-4846-A31B-2B62B4CE39EA}" type="parTrans" cxnId="{6F81CC03-9D8B-47BD-AE57-6FE7255AEF42}">
      <dgm:prSet/>
      <dgm:spPr/>
      <dgm:t>
        <a:bodyPr/>
        <a:lstStyle/>
        <a:p>
          <a:endParaRPr lang="en-US"/>
        </a:p>
      </dgm:t>
    </dgm:pt>
    <dgm:pt modelId="{7BD35214-BF8C-481E-911A-3F1655DE286A}" type="sibTrans" cxnId="{6F81CC03-9D8B-47BD-AE57-6FE7255AEF42}">
      <dgm:prSet/>
      <dgm:spPr/>
      <dgm:t>
        <a:bodyPr/>
        <a:lstStyle/>
        <a:p>
          <a:endParaRPr lang="en-US"/>
        </a:p>
      </dgm:t>
    </dgm:pt>
    <dgm:pt modelId="{24F77247-D9F2-4F03-83D1-21CCF9D20C5A}" type="pres">
      <dgm:prSet presAssocID="{F77102B6-BADC-4CF0-B5D1-57E356735154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274F6B29-63FE-4894-9C44-D62457F8C13C}" type="pres">
      <dgm:prSet presAssocID="{C5FCA409-8C8D-4193-B3C2-47B56E7143A4}" presName="parComposite" presStyleCnt="0"/>
      <dgm:spPr/>
      <dgm:t>
        <a:bodyPr/>
        <a:lstStyle/>
        <a:p>
          <a:endParaRPr lang="en-US"/>
        </a:p>
      </dgm:t>
    </dgm:pt>
    <dgm:pt modelId="{D261BBB8-8AE0-4BEF-96A9-73968E1635A3}" type="pres">
      <dgm:prSet presAssocID="{C5FCA409-8C8D-4193-B3C2-47B56E7143A4}" presName="parBigCircle" presStyleLbl="node0" presStyleIdx="0" presStyleCnt="8" custLinFactX="100000" custLinFactY="-100000" custLinFactNeighborX="104653" custLinFactNeighborY="-123531"/>
      <dgm:spPr/>
      <dgm:t>
        <a:bodyPr/>
        <a:lstStyle/>
        <a:p>
          <a:endParaRPr lang="en-US"/>
        </a:p>
      </dgm:t>
    </dgm:pt>
    <dgm:pt modelId="{76B1FA9D-9F34-43C3-8927-48CDAE6B2AAA}" type="pres">
      <dgm:prSet presAssocID="{C5FCA409-8C8D-4193-B3C2-47B56E7143A4}" presName="parTx" presStyleLbl="revTx" presStyleIdx="0" presStyleCnt="8" custLinFactX="91566" custLinFactY="-62000" custLinFactNeighborX="100000" custLinFactNeighborY="-100000"/>
      <dgm:spPr/>
      <dgm:t>
        <a:bodyPr/>
        <a:lstStyle/>
        <a:p>
          <a:endParaRPr lang="en-US"/>
        </a:p>
      </dgm:t>
    </dgm:pt>
    <dgm:pt modelId="{1A51DAD2-D6DF-4DEA-9B57-713B9741A0CD}" type="pres">
      <dgm:prSet presAssocID="{C5FCA409-8C8D-4193-B3C2-47B56E7143A4}" presName="bSpace" presStyleCnt="0"/>
      <dgm:spPr/>
      <dgm:t>
        <a:bodyPr/>
        <a:lstStyle/>
        <a:p>
          <a:endParaRPr lang="en-US"/>
        </a:p>
      </dgm:t>
    </dgm:pt>
    <dgm:pt modelId="{FD9057A8-62AD-4594-9D33-B256900BA3B7}" type="pres">
      <dgm:prSet presAssocID="{C5FCA409-8C8D-4193-B3C2-47B56E7143A4}" presName="parBackupNorm" presStyleCnt="0"/>
      <dgm:spPr/>
      <dgm:t>
        <a:bodyPr/>
        <a:lstStyle/>
        <a:p>
          <a:endParaRPr lang="en-US"/>
        </a:p>
      </dgm:t>
    </dgm:pt>
    <dgm:pt modelId="{DE777BDA-6BB6-4DF2-8B98-D28B31AAADC9}" type="pres">
      <dgm:prSet presAssocID="{CDF6204B-BF1A-4E6C-B8B5-28A68EA82926}" presName="parSpace" presStyleCnt="0"/>
      <dgm:spPr/>
      <dgm:t>
        <a:bodyPr/>
        <a:lstStyle/>
        <a:p>
          <a:endParaRPr lang="en-US"/>
        </a:p>
      </dgm:t>
    </dgm:pt>
    <dgm:pt modelId="{FEB7C3B1-537F-4D4B-8373-94696E2BDF70}" type="pres">
      <dgm:prSet presAssocID="{92F436A2-F32C-4C42-A7BB-88564AA243FC}" presName="parComposite" presStyleCnt="0"/>
      <dgm:spPr/>
      <dgm:t>
        <a:bodyPr/>
        <a:lstStyle/>
        <a:p>
          <a:endParaRPr lang="en-US"/>
        </a:p>
      </dgm:t>
    </dgm:pt>
    <dgm:pt modelId="{D35F16C4-6DEB-46EC-9618-63F6903B2EB0}" type="pres">
      <dgm:prSet presAssocID="{92F436A2-F32C-4C42-A7BB-88564AA243FC}" presName="parBigCircle" presStyleLbl="node0" presStyleIdx="1" presStyleCnt="8" custLinFactY="100000" custLinFactNeighborX="-70757" custLinFactNeighborY="149836"/>
      <dgm:spPr/>
      <dgm:t>
        <a:bodyPr/>
        <a:lstStyle/>
        <a:p>
          <a:endParaRPr lang="en-US"/>
        </a:p>
      </dgm:t>
    </dgm:pt>
    <dgm:pt modelId="{7BEEF603-C84A-4A60-8873-507D029E9E37}" type="pres">
      <dgm:prSet presAssocID="{92F436A2-F32C-4C42-A7BB-88564AA243FC}" presName="parTx" presStyleLbl="revTx" presStyleIdx="1" presStyleCnt="8" custLinFactY="81064" custLinFactNeighborX="-66232" custLinFactNeighborY="100000"/>
      <dgm:spPr/>
      <dgm:t>
        <a:bodyPr/>
        <a:lstStyle/>
        <a:p>
          <a:endParaRPr lang="en-US"/>
        </a:p>
      </dgm:t>
    </dgm:pt>
    <dgm:pt modelId="{765B01B8-0825-4345-9817-9ADE92332B86}" type="pres">
      <dgm:prSet presAssocID="{92F436A2-F32C-4C42-A7BB-88564AA243FC}" presName="bSpace" presStyleCnt="0"/>
      <dgm:spPr/>
      <dgm:t>
        <a:bodyPr/>
        <a:lstStyle/>
        <a:p>
          <a:endParaRPr lang="en-US"/>
        </a:p>
      </dgm:t>
    </dgm:pt>
    <dgm:pt modelId="{F4BB7A8C-DA26-4798-90BC-CE45B9EB4FF8}" type="pres">
      <dgm:prSet presAssocID="{92F436A2-F32C-4C42-A7BB-88564AA243FC}" presName="parBackupNorm" presStyleCnt="0"/>
      <dgm:spPr/>
      <dgm:t>
        <a:bodyPr/>
        <a:lstStyle/>
        <a:p>
          <a:endParaRPr lang="en-US"/>
        </a:p>
      </dgm:t>
    </dgm:pt>
    <dgm:pt modelId="{6D1E3A8B-CF73-4AB7-BB05-50337781FED1}" type="pres">
      <dgm:prSet presAssocID="{240ABCC2-1417-4C20-8EBC-FD54CF89E11B}" presName="parSpace" presStyleCnt="0"/>
      <dgm:spPr/>
      <dgm:t>
        <a:bodyPr/>
        <a:lstStyle/>
        <a:p>
          <a:endParaRPr lang="en-US"/>
        </a:p>
      </dgm:t>
    </dgm:pt>
    <dgm:pt modelId="{37D1FBA6-1268-4E55-8DD0-8125C6DA53B7}" type="pres">
      <dgm:prSet presAssocID="{E663A982-F389-44CF-87E8-7CC67E74ECAF}" presName="parComposite" presStyleCnt="0"/>
      <dgm:spPr/>
      <dgm:t>
        <a:bodyPr/>
        <a:lstStyle/>
        <a:p>
          <a:endParaRPr lang="en-US"/>
        </a:p>
      </dgm:t>
    </dgm:pt>
    <dgm:pt modelId="{2041E133-14DC-4C0B-ACFC-DA411A2140F8}" type="pres">
      <dgm:prSet presAssocID="{E663A982-F389-44CF-87E8-7CC67E74ECAF}" presName="parBigCircle" presStyleLbl="node0" presStyleIdx="2" presStyleCnt="8" custLinFactX="-96949" custLinFactNeighborX="-100000" custLinFactNeighborY="-67251"/>
      <dgm:spPr/>
      <dgm:t>
        <a:bodyPr/>
        <a:lstStyle/>
        <a:p>
          <a:endParaRPr lang="en-US"/>
        </a:p>
      </dgm:t>
    </dgm:pt>
    <dgm:pt modelId="{9E8CF889-0521-4152-81C9-2E84379C992B}" type="pres">
      <dgm:prSet presAssocID="{E663A982-F389-44CF-87E8-7CC67E74ECAF}" presName="parTx" presStyleLbl="revTx" presStyleIdx="2" presStyleCnt="8" custLinFactX="-84355" custLinFactNeighborX="-100000" custLinFactNeighborY="-48739"/>
      <dgm:spPr/>
      <dgm:t>
        <a:bodyPr/>
        <a:lstStyle/>
        <a:p>
          <a:endParaRPr lang="en-US"/>
        </a:p>
      </dgm:t>
    </dgm:pt>
    <dgm:pt modelId="{277C8579-AE51-4BE9-B1A6-AA3F73CA14EA}" type="pres">
      <dgm:prSet presAssocID="{E663A982-F389-44CF-87E8-7CC67E74ECAF}" presName="bSpace" presStyleCnt="0"/>
      <dgm:spPr/>
      <dgm:t>
        <a:bodyPr/>
        <a:lstStyle/>
        <a:p>
          <a:endParaRPr lang="en-US"/>
        </a:p>
      </dgm:t>
    </dgm:pt>
    <dgm:pt modelId="{B3757A94-595C-4F04-BD31-A6268FD434AA}" type="pres">
      <dgm:prSet presAssocID="{E663A982-F389-44CF-87E8-7CC67E74ECAF}" presName="parBackupNorm" presStyleCnt="0"/>
      <dgm:spPr/>
      <dgm:t>
        <a:bodyPr/>
        <a:lstStyle/>
        <a:p>
          <a:endParaRPr lang="en-US"/>
        </a:p>
      </dgm:t>
    </dgm:pt>
    <dgm:pt modelId="{984DC516-C66D-4331-9A13-1209F0D04DCA}" type="pres">
      <dgm:prSet presAssocID="{6F0C174B-57A0-4451-9C22-BCBE5EA7E41C}" presName="parSpace" presStyleCnt="0"/>
      <dgm:spPr/>
      <dgm:t>
        <a:bodyPr/>
        <a:lstStyle/>
        <a:p>
          <a:endParaRPr lang="en-US"/>
        </a:p>
      </dgm:t>
    </dgm:pt>
    <dgm:pt modelId="{CDB8CB26-CA56-4675-AB3A-1BBF4ABB67A1}" type="pres">
      <dgm:prSet presAssocID="{E754C1FC-F238-462F-99FD-C43ABA370326}" presName="parComposite" presStyleCnt="0"/>
      <dgm:spPr/>
      <dgm:t>
        <a:bodyPr/>
        <a:lstStyle/>
        <a:p>
          <a:endParaRPr lang="en-US"/>
        </a:p>
      </dgm:t>
    </dgm:pt>
    <dgm:pt modelId="{F7061BB0-CB79-4A9C-8103-9F3EA1AF130B}" type="pres">
      <dgm:prSet presAssocID="{E754C1FC-F238-462F-99FD-C43ABA370326}" presName="parBigCircle" presStyleLbl="node0" presStyleIdx="3" presStyleCnt="8" custLinFactX="43163" custLinFactNeighborX="100000" custLinFactNeighborY="35336"/>
      <dgm:spPr/>
      <dgm:t>
        <a:bodyPr/>
        <a:lstStyle/>
        <a:p>
          <a:endParaRPr lang="en-US"/>
        </a:p>
      </dgm:t>
    </dgm:pt>
    <dgm:pt modelId="{E818E670-14A7-403A-A996-D6E5108A1064}" type="pres">
      <dgm:prSet presAssocID="{E754C1FC-F238-462F-99FD-C43ABA370326}" presName="parTx" presStyleLbl="revTx" presStyleIdx="3" presStyleCnt="8" custLinFactX="34007" custLinFactNeighborX="100000" custLinFactNeighborY="25609"/>
      <dgm:spPr/>
      <dgm:t>
        <a:bodyPr/>
        <a:lstStyle/>
        <a:p>
          <a:endParaRPr lang="en-US"/>
        </a:p>
      </dgm:t>
    </dgm:pt>
    <dgm:pt modelId="{DF78F00F-B23B-455E-AA06-83963E0B343C}" type="pres">
      <dgm:prSet presAssocID="{E754C1FC-F238-462F-99FD-C43ABA370326}" presName="bSpace" presStyleCnt="0"/>
      <dgm:spPr/>
      <dgm:t>
        <a:bodyPr/>
        <a:lstStyle/>
        <a:p>
          <a:endParaRPr lang="en-US"/>
        </a:p>
      </dgm:t>
    </dgm:pt>
    <dgm:pt modelId="{4912D181-175A-4BF7-9BAB-C274DFCFEB25}" type="pres">
      <dgm:prSet presAssocID="{E754C1FC-F238-462F-99FD-C43ABA370326}" presName="parBackupNorm" presStyleCnt="0"/>
      <dgm:spPr/>
      <dgm:t>
        <a:bodyPr/>
        <a:lstStyle/>
        <a:p>
          <a:endParaRPr lang="en-US"/>
        </a:p>
      </dgm:t>
    </dgm:pt>
    <dgm:pt modelId="{C886FEC0-B6B5-4285-A0AC-1303AF439E73}" type="pres">
      <dgm:prSet presAssocID="{D04D16E1-1020-4C95-809B-5F74FA426BD2}" presName="parSpace" presStyleCnt="0"/>
      <dgm:spPr/>
      <dgm:t>
        <a:bodyPr/>
        <a:lstStyle/>
        <a:p>
          <a:endParaRPr lang="en-US"/>
        </a:p>
      </dgm:t>
    </dgm:pt>
    <dgm:pt modelId="{BC56ADF9-2DDC-4533-994C-6870A645FEF4}" type="pres">
      <dgm:prSet presAssocID="{63F758CE-6A07-49DF-9FD3-44030067E968}" presName="parComposite" presStyleCnt="0"/>
      <dgm:spPr/>
      <dgm:t>
        <a:bodyPr/>
        <a:lstStyle/>
        <a:p>
          <a:endParaRPr lang="en-US"/>
        </a:p>
      </dgm:t>
    </dgm:pt>
    <dgm:pt modelId="{7446FF19-EA4D-49F5-9E3F-ADEC34B7EDB0}" type="pres">
      <dgm:prSet presAssocID="{63F758CE-6A07-49DF-9FD3-44030067E968}" presName="parBigCircle" presStyleLbl="node0" presStyleIdx="4" presStyleCnt="8" custLinFactX="-50899" custLinFactY="100000" custLinFactNeighborX="-100000" custLinFactNeighborY="131184"/>
      <dgm:spPr/>
      <dgm:t>
        <a:bodyPr/>
        <a:lstStyle/>
        <a:p>
          <a:endParaRPr lang="en-US"/>
        </a:p>
      </dgm:t>
    </dgm:pt>
    <dgm:pt modelId="{4D9361B7-168D-423E-BF66-CE725CD2D5FF}" type="pres">
      <dgm:prSet presAssocID="{63F758CE-6A07-49DF-9FD3-44030067E968}" presName="parTx" presStyleLbl="revTx" presStyleIdx="4" presStyleCnt="8" custLinFactX="-41250" custLinFactY="67546" custLinFactNeighborX="-100000" custLinFactNeighborY="100000"/>
      <dgm:spPr/>
      <dgm:t>
        <a:bodyPr/>
        <a:lstStyle/>
        <a:p>
          <a:endParaRPr lang="en-US"/>
        </a:p>
      </dgm:t>
    </dgm:pt>
    <dgm:pt modelId="{97E42C97-C50E-4E49-907B-68678C2E3DA2}" type="pres">
      <dgm:prSet presAssocID="{63F758CE-6A07-49DF-9FD3-44030067E968}" presName="bSpace" presStyleCnt="0"/>
      <dgm:spPr/>
      <dgm:t>
        <a:bodyPr/>
        <a:lstStyle/>
        <a:p>
          <a:endParaRPr lang="en-US"/>
        </a:p>
      </dgm:t>
    </dgm:pt>
    <dgm:pt modelId="{4155CE69-9244-4962-939B-66DC40771999}" type="pres">
      <dgm:prSet presAssocID="{63F758CE-6A07-49DF-9FD3-44030067E968}" presName="parBackupNorm" presStyleCnt="0"/>
      <dgm:spPr/>
      <dgm:t>
        <a:bodyPr/>
        <a:lstStyle/>
        <a:p>
          <a:endParaRPr lang="en-US"/>
        </a:p>
      </dgm:t>
    </dgm:pt>
    <dgm:pt modelId="{02C23FC6-2F0B-4224-BE91-435BDFF60136}" type="pres">
      <dgm:prSet presAssocID="{BA73BF66-D621-4CB6-B261-B6F4CB017272}" presName="parSpace" presStyleCnt="0"/>
      <dgm:spPr/>
      <dgm:t>
        <a:bodyPr/>
        <a:lstStyle/>
        <a:p>
          <a:endParaRPr lang="en-US"/>
        </a:p>
      </dgm:t>
    </dgm:pt>
    <dgm:pt modelId="{0DC2E6B9-D17C-4DAE-B96E-7D81C1F8D239}" type="pres">
      <dgm:prSet presAssocID="{14487245-2A35-4D70-BF89-082F9D472EF6}" presName="parComposite" presStyleCnt="0"/>
      <dgm:spPr/>
      <dgm:t>
        <a:bodyPr/>
        <a:lstStyle/>
        <a:p>
          <a:endParaRPr lang="en-US"/>
        </a:p>
      </dgm:t>
    </dgm:pt>
    <dgm:pt modelId="{1E1C4412-E338-4E3F-9F82-C6163D603102}" type="pres">
      <dgm:prSet presAssocID="{14487245-2A35-4D70-BF89-082F9D472EF6}" presName="parBigCircle" presStyleLbl="node0" presStyleIdx="5" presStyleCnt="8" custLinFactX="70561" custLinFactY="100000" custLinFactNeighborX="100000" custLinFactNeighborY="177814"/>
      <dgm:spPr/>
      <dgm:t>
        <a:bodyPr/>
        <a:lstStyle/>
        <a:p>
          <a:endParaRPr lang="en-US"/>
        </a:p>
      </dgm:t>
    </dgm:pt>
    <dgm:pt modelId="{766671C4-38CC-42A7-9F0F-85229F50B9F7}" type="pres">
      <dgm:prSet presAssocID="{14487245-2A35-4D70-BF89-082F9D472EF6}" presName="parTx" presStyleLbl="revTx" presStyleIdx="5" presStyleCnt="8" custLinFactX="59654" custLinFactY="100000" custLinFactNeighborX="100000" custLinFactNeighborY="101341"/>
      <dgm:spPr/>
      <dgm:t>
        <a:bodyPr/>
        <a:lstStyle/>
        <a:p>
          <a:endParaRPr lang="en-US"/>
        </a:p>
      </dgm:t>
    </dgm:pt>
    <dgm:pt modelId="{920FBBBC-9C05-45F4-93D7-F7D01D9CBB0C}" type="pres">
      <dgm:prSet presAssocID="{14487245-2A35-4D70-BF89-082F9D472EF6}" presName="bSpace" presStyleCnt="0"/>
      <dgm:spPr/>
      <dgm:t>
        <a:bodyPr/>
        <a:lstStyle/>
        <a:p>
          <a:endParaRPr lang="en-US"/>
        </a:p>
      </dgm:t>
    </dgm:pt>
    <dgm:pt modelId="{E4ED489D-C9A5-405A-882D-981028F8D640}" type="pres">
      <dgm:prSet presAssocID="{14487245-2A35-4D70-BF89-082F9D472EF6}" presName="parBackupNorm" presStyleCnt="0"/>
      <dgm:spPr/>
      <dgm:t>
        <a:bodyPr/>
        <a:lstStyle/>
        <a:p>
          <a:endParaRPr lang="en-US"/>
        </a:p>
      </dgm:t>
    </dgm:pt>
    <dgm:pt modelId="{8462C29E-4FF4-482E-85E8-50A12A924D7F}" type="pres">
      <dgm:prSet presAssocID="{9F8F8C5C-8F74-4B3E-8E34-9587F275ADF7}" presName="parSpace" presStyleCnt="0"/>
      <dgm:spPr/>
      <dgm:t>
        <a:bodyPr/>
        <a:lstStyle/>
        <a:p>
          <a:endParaRPr lang="en-US"/>
        </a:p>
      </dgm:t>
    </dgm:pt>
    <dgm:pt modelId="{16E46B2A-5E8A-4005-885C-40DCF541C7F8}" type="pres">
      <dgm:prSet presAssocID="{4AD450DA-24E5-491A-844D-7D1C4BBF1103}" presName="parComposite" presStyleCnt="0"/>
      <dgm:spPr/>
      <dgm:t>
        <a:bodyPr/>
        <a:lstStyle/>
        <a:p>
          <a:endParaRPr lang="en-US"/>
        </a:p>
      </dgm:t>
    </dgm:pt>
    <dgm:pt modelId="{0FF43CD4-8302-416F-9D4F-3469783AFA09}" type="pres">
      <dgm:prSet presAssocID="{4AD450DA-24E5-491A-844D-7D1C4BBF1103}" presName="parBigCircle" presStyleLbl="node0" presStyleIdx="6" presStyleCnt="8" custLinFactY="-97816" custLinFactNeighborX="-58219" custLinFactNeighborY="-100000"/>
      <dgm:spPr/>
      <dgm:t>
        <a:bodyPr/>
        <a:lstStyle/>
        <a:p>
          <a:endParaRPr lang="en-US"/>
        </a:p>
      </dgm:t>
    </dgm:pt>
    <dgm:pt modelId="{7E6FB774-B75D-4F45-B69C-CAE875AA158F}" type="pres">
      <dgm:prSet presAssocID="{4AD450DA-24E5-491A-844D-7D1C4BBF1103}" presName="parTx" presStyleLbl="revTx" presStyleIdx="6" presStyleCnt="8" custLinFactY="-43363" custLinFactNeighborX="-54496" custLinFactNeighborY="-100000"/>
      <dgm:spPr/>
      <dgm:t>
        <a:bodyPr/>
        <a:lstStyle/>
        <a:p>
          <a:endParaRPr lang="en-US"/>
        </a:p>
      </dgm:t>
    </dgm:pt>
    <dgm:pt modelId="{9D5FB108-BCC8-44EC-A922-4AB2161A292B}" type="pres">
      <dgm:prSet presAssocID="{4AD450DA-24E5-491A-844D-7D1C4BBF1103}" presName="bSpace" presStyleCnt="0"/>
      <dgm:spPr/>
      <dgm:t>
        <a:bodyPr/>
        <a:lstStyle/>
        <a:p>
          <a:endParaRPr lang="en-US"/>
        </a:p>
      </dgm:t>
    </dgm:pt>
    <dgm:pt modelId="{45185B48-34C5-49CE-BAFB-E1C0900A6DEF}" type="pres">
      <dgm:prSet presAssocID="{4AD450DA-24E5-491A-844D-7D1C4BBF1103}" presName="parBackupNorm" presStyleCnt="0"/>
      <dgm:spPr/>
      <dgm:t>
        <a:bodyPr/>
        <a:lstStyle/>
        <a:p>
          <a:endParaRPr lang="en-US"/>
        </a:p>
      </dgm:t>
    </dgm:pt>
    <dgm:pt modelId="{84A33C72-8330-4D93-B169-152AE107274D}" type="pres">
      <dgm:prSet presAssocID="{BCC697FB-C8CA-4A99-8A0B-C713B59342AA}" presName="parSpace" presStyleCnt="0"/>
      <dgm:spPr/>
      <dgm:t>
        <a:bodyPr/>
        <a:lstStyle/>
        <a:p>
          <a:endParaRPr lang="en-US"/>
        </a:p>
      </dgm:t>
    </dgm:pt>
    <dgm:pt modelId="{7905836D-ABDA-4BC4-9F94-9E629F9A6C28}" type="pres">
      <dgm:prSet presAssocID="{ED90AA6F-85D4-406E-9B83-9498CBC94355}" presName="parComposite" presStyleCnt="0"/>
      <dgm:spPr/>
      <dgm:t>
        <a:bodyPr/>
        <a:lstStyle/>
        <a:p>
          <a:endParaRPr lang="en-US"/>
        </a:p>
      </dgm:t>
    </dgm:pt>
    <dgm:pt modelId="{95DD8FCE-1DED-42A1-9D1D-949CC1B6D7F0}" type="pres">
      <dgm:prSet presAssocID="{ED90AA6F-85D4-406E-9B83-9498CBC94355}" presName="parBigCircle" presStyleLbl="node0" presStyleIdx="7" presStyleCnt="8" custLinFactNeighborX="7867"/>
      <dgm:spPr/>
      <dgm:t>
        <a:bodyPr/>
        <a:lstStyle/>
        <a:p>
          <a:endParaRPr lang="en-US"/>
        </a:p>
      </dgm:t>
    </dgm:pt>
    <dgm:pt modelId="{858359CB-ADBE-4D58-8979-2811DE3D99D6}" type="pres">
      <dgm:prSet presAssocID="{ED90AA6F-85D4-406E-9B83-9498CBC94355}" presName="parTx" presStyleLbl="revTx" presStyleIdx="7" presStyleCnt="8" custLinFactNeighborX="7364"/>
      <dgm:spPr/>
      <dgm:t>
        <a:bodyPr/>
        <a:lstStyle/>
        <a:p>
          <a:endParaRPr lang="en-US"/>
        </a:p>
      </dgm:t>
    </dgm:pt>
    <dgm:pt modelId="{5276AA2F-514C-4E3E-BE26-20A2C5A074F1}" type="pres">
      <dgm:prSet presAssocID="{ED90AA6F-85D4-406E-9B83-9498CBC94355}" presName="bSpace" presStyleCnt="0"/>
      <dgm:spPr/>
      <dgm:t>
        <a:bodyPr/>
        <a:lstStyle/>
        <a:p>
          <a:endParaRPr lang="en-US"/>
        </a:p>
      </dgm:t>
    </dgm:pt>
    <dgm:pt modelId="{2A4151A0-3D1A-45D7-B7A4-08A7FAEC22C8}" type="pres">
      <dgm:prSet presAssocID="{ED90AA6F-85D4-406E-9B83-9498CBC94355}" presName="parBackupNorm" presStyleCnt="0"/>
      <dgm:spPr/>
      <dgm:t>
        <a:bodyPr/>
        <a:lstStyle/>
        <a:p>
          <a:endParaRPr lang="en-US"/>
        </a:p>
      </dgm:t>
    </dgm:pt>
    <dgm:pt modelId="{CCFE8424-61BF-4B48-BCE7-CC4D7BB6AAB9}" type="pres">
      <dgm:prSet presAssocID="{7BD35214-BF8C-481E-911A-3F1655DE286A}" presName="parSpace" presStyleCnt="0"/>
      <dgm:spPr/>
      <dgm:t>
        <a:bodyPr/>
        <a:lstStyle/>
        <a:p>
          <a:endParaRPr lang="en-US"/>
        </a:p>
      </dgm:t>
    </dgm:pt>
  </dgm:ptLst>
  <dgm:cxnLst>
    <dgm:cxn modelId="{BB163E11-7125-4A58-AC49-4E52562E1670}" srcId="{F77102B6-BADC-4CF0-B5D1-57E356735154}" destId="{C5FCA409-8C8D-4193-B3C2-47B56E7143A4}" srcOrd="0" destOrd="0" parTransId="{301804E0-6732-4DD5-83F1-F3AA950A96FF}" sibTransId="{CDF6204B-BF1A-4E6C-B8B5-28A68EA82926}"/>
    <dgm:cxn modelId="{45635A2D-54F8-9642-8D50-4C095138E1A7}" type="presOf" srcId="{4AD450DA-24E5-491A-844D-7D1C4BBF1103}" destId="{7E6FB774-B75D-4F45-B69C-CAE875AA158F}" srcOrd="0" destOrd="0" presId="urn:microsoft.com/office/officeart/2008/layout/CircleAccentTimeline"/>
    <dgm:cxn modelId="{49D25D52-573A-4D76-8ACE-5695E09DF4C4}" srcId="{F77102B6-BADC-4CF0-B5D1-57E356735154}" destId="{14487245-2A35-4D70-BF89-082F9D472EF6}" srcOrd="5" destOrd="0" parTransId="{92459DCD-6A54-4F52-A407-763F0E23BBBF}" sibTransId="{9F8F8C5C-8F74-4B3E-8E34-9587F275ADF7}"/>
    <dgm:cxn modelId="{B5F03967-7E85-4023-899B-4B71A07473DB}" srcId="{F77102B6-BADC-4CF0-B5D1-57E356735154}" destId="{E754C1FC-F238-462F-99FD-C43ABA370326}" srcOrd="3" destOrd="0" parTransId="{EBC0C02C-D7EB-4E68-BDB7-7A2A7DF58777}" sibTransId="{D04D16E1-1020-4C95-809B-5F74FA426BD2}"/>
    <dgm:cxn modelId="{6F81CC03-9D8B-47BD-AE57-6FE7255AEF42}" srcId="{F77102B6-BADC-4CF0-B5D1-57E356735154}" destId="{ED90AA6F-85D4-406E-9B83-9498CBC94355}" srcOrd="7" destOrd="0" parTransId="{D3FC33E8-E7D9-4846-A31B-2B62B4CE39EA}" sibTransId="{7BD35214-BF8C-481E-911A-3F1655DE286A}"/>
    <dgm:cxn modelId="{86221B8A-D16C-4BEB-B395-3932E37F8CFF}" srcId="{F77102B6-BADC-4CF0-B5D1-57E356735154}" destId="{63F758CE-6A07-49DF-9FD3-44030067E968}" srcOrd="4" destOrd="0" parTransId="{CB4F9479-944F-411C-B755-91CFEC31A849}" sibTransId="{BA73BF66-D621-4CB6-B261-B6F4CB017272}"/>
    <dgm:cxn modelId="{405061F1-48D8-4BAD-8C5A-E9D76EC5F3F7}" srcId="{F77102B6-BADC-4CF0-B5D1-57E356735154}" destId="{E663A982-F389-44CF-87E8-7CC67E74ECAF}" srcOrd="2" destOrd="0" parTransId="{6F930B31-CFCE-49D0-8F88-2BD2A24CAF2A}" sibTransId="{6F0C174B-57A0-4451-9C22-BCBE5EA7E41C}"/>
    <dgm:cxn modelId="{A287B29B-5890-9F4A-8B09-8E50A369943E}" type="presOf" srcId="{92F436A2-F32C-4C42-A7BB-88564AA243FC}" destId="{7BEEF603-C84A-4A60-8873-507D029E9E37}" srcOrd="0" destOrd="0" presId="urn:microsoft.com/office/officeart/2008/layout/CircleAccentTimeline"/>
    <dgm:cxn modelId="{8825EA55-E6A8-EF40-BD7B-A5D92D864B5F}" type="presOf" srcId="{63F758CE-6A07-49DF-9FD3-44030067E968}" destId="{4D9361B7-168D-423E-BF66-CE725CD2D5FF}" srcOrd="0" destOrd="0" presId="urn:microsoft.com/office/officeart/2008/layout/CircleAccentTimeline"/>
    <dgm:cxn modelId="{766E6F04-4D75-430D-955A-3380261370F3}" srcId="{F77102B6-BADC-4CF0-B5D1-57E356735154}" destId="{4AD450DA-24E5-491A-844D-7D1C4BBF1103}" srcOrd="6" destOrd="0" parTransId="{53E2B370-AA37-4AAE-902A-3042B4D3BC82}" sibTransId="{BCC697FB-C8CA-4A99-8A0B-C713B59342AA}"/>
    <dgm:cxn modelId="{9972AAAC-8ABC-BA45-B57C-27A0B54CCFDC}" type="presOf" srcId="{F77102B6-BADC-4CF0-B5D1-57E356735154}" destId="{24F77247-D9F2-4F03-83D1-21CCF9D20C5A}" srcOrd="0" destOrd="0" presId="urn:microsoft.com/office/officeart/2008/layout/CircleAccentTimeline"/>
    <dgm:cxn modelId="{F54EEC98-E6BD-6B4B-88B5-5CEE1AC046E2}" type="presOf" srcId="{C5FCA409-8C8D-4193-B3C2-47B56E7143A4}" destId="{76B1FA9D-9F34-43C3-8927-48CDAE6B2AAA}" srcOrd="0" destOrd="0" presId="urn:microsoft.com/office/officeart/2008/layout/CircleAccentTimeline"/>
    <dgm:cxn modelId="{F5FD8F5F-8588-2543-98BD-FA0F6C5831AF}" type="presOf" srcId="{E754C1FC-F238-462F-99FD-C43ABA370326}" destId="{E818E670-14A7-403A-A996-D6E5108A1064}" srcOrd="0" destOrd="0" presId="urn:microsoft.com/office/officeart/2008/layout/CircleAccentTimeline"/>
    <dgm:cxn modelId="{214C4584-0AD6-4376-97BE-14B6E7E1D5A3}" srcId="{F77102B6-BADC-4CF0-B5D1-57E356735154}" destId="{92F436A2-F32C-4C42-A7BB-88564AA243FC}" srcOrd="1" destOrd="0" parTransId="{DF9F5A19-F5B7-4809-95E0-D2E69F9BDDF9}" sibTransId="{240ABCC2-1417-4C20-8EBC-FD54CF89E11B}"/>
    <dgm:cxn modelId="{04E4E4CA-3AFA-C347-9006-AF9C8B688481}" type="presOf" srcId="{E663A982-F389-44CF-87E8-7CC67E74ECAF}" destId="{9E8CF889-0521-4152-81C9-2E84379C992B}" srcOrd="0" destOrd="0" presId="urn:microsoft.com/office/officeart/2008/layout/CircleAccentTimeline"/>
    <dgm:cxn modelId="{EF6BC9B2-E11B-E441-BA67-005FB578632E}" type="presOf" srcId="{14487245-2A35-4D70-BF89-082F9D472EF6}" destId="{766671C4-38CC-42A7-9F0F-85229F50B9F7}" srcOrd="0" destOrd="0" presId="urn:microsoft.com/office/officeart/2008/layout/CircleAccentTimeline"/>
    <dgm:cxn modelId="{DC4B104D-EC03-D74E-8246-F564DCEDD113}" type="presOf" srcId="{ED90AA6F-85D4-406E-9B83-9498CBC94355}" destId="{858359CB-ADBE-4D58-8979-2811DE3D99D6}" srcOrd="0" destOrd="0" presId="urn:microsoft.com/office/officeart/2008/layout/CircleAccentTimeline"/>
    <dgm:cxn modelId="{C2846D48-709B-C046-A420-E51DA9767879}" type="presParOf" srcId="{24F77247-D9F2-4F03-83D1-21CCF9D20C5A}" destId="{274F6B29-63FE-4894-9C44-D62457F8C13C}" srcOrd="0" destOrd="0" presId="urn:microsoft.com/office/officeart/2008/layout/CircleAccentTimeline"/>
    <dgm:cxn modelId="{E6B8C992-1B3B-874D-B69C-DB78370DE7C8}" type="presParOf" srcId="{274F6B29-63FE-4894-9C44-D62457F8C13C}" destId="{D261BBB8-8AE0-4BEF-96A9-73968E1635A3}" srcOrd="0" destOrd="0" presId="urn:microsoft.com/office/officeart/2008/layout/CircleAccentTimeline"/>
    <dgm:cxn modelId="{B333DF30-AE32-D94B-B498-B3AEB856F314}" type="presParOf" srcId="{274F6B29-63FE-4894-9C44-D62457F8C13C}" destId="{76B1FA9D-9F34-43C3-8927-48CDAE6B2AAA}" srcOrd="1" destOrd="0" presId="urn:microsoft.com/office/officeart/2008/layout/CircleAccentTimeline"/>
    <dgm:cxn modelId="{EBA41EAD-2B14-9D46-9913-2BC396390698}" type="presParOf" srcId="{274F6B29-63FE-4894-9C44-D62457F8C13C}" destId="{1A51DAD2-D6DF-4DEA-9B57-713B9741A0CD}" srcOrd="2" destOrd="0" presId="urn:microsoft.com/office/officeart/2008/layout/CircleAccentTimeline"/>
    <dgm:cxn modelId="{77F13996-2D73-F344-95D6-D413709087AC}" type="presParOf" srcId="{24F77247-D9F2-4F03-83D1-21CCF9D20C5A}" destId="{FD9057A8-62AD-4594-9D33-B256900BA3B7}" srcOrd="1" destOrd="0" presId="urn:microsoft.com/office/officeart/2008/layout/CircleAccentTimeline"/>
    <dgm:cxn modelId="{F2FC42D5-A783-F34D-848F-F442F72D3D43}" type="presParOf" srcId="{24F77247-D9F2-4F03-83D1-21CCF9D20C5A}" destId="{DE777BDA-6BB6-4DF2-8B98-D28B31AAADC9}" srcOrd="2" destOrd="0" presId="urn:microsoft.com/office/officeart/2008/layout/CircleAccentTimeline"/>
    <dgm:cxn modelId="{A885437A-4638-8B4C-A7C2-C8B550D20982}" type="presParOf" srcId="{24F77247-D9F2-4F03-83D1-21CCF9D20C5A}" destId="{FEB7C3B1-537F-4D4B-8373-94696E2BDF70}" srcOrd="3" destOrd="0" presId="urn:microsoft.com/office/officeart/2008/layout/CircleAccentTimeline"/>
    <dgm:cxn modelId="{6C913F35-DF4C-E546-A6B6-C2A2336D83F6}" type="presParOf" srcId="{FEB7C3B1-537F-4D4B-8373-94696E2BDF70}" destId="{D35F16C4-6DEB-46EC-9618-63F6903B2EB0}" srcOrd="0" destOrd="0" presId="urn:microsoft.com/office/officeart/2008/layout/CircleAccentTimeline"/>
    <dgm:cxn modelId="{331FA41F-EAC9-CD44-A93A-ACA2C3368094}" type="presParOf" srcId="{FEB7C3B1-537F-4D4B-8373-94696E2BDF70}" destId="{7BEEF603-C84A-4A60-8873-507D029E9E37}" srcOrd="1" destOrd="0" presId="urn:microsoft.com/office/officeart/2008/layout/CircleAccentTimeline"/>
    <dgm:cxn modelId="{F944C352-7410-0544-9F10-2BC6B61862CC}" type="presParOf" srcId="{FEB7C3B1-537F-4D4B-8373-94696E2BDF70}" destId="{765B01B8-0825-4345-9817-9ADE92332B86}" srcOrd="2" destOrd="0" presId="urn:microsoft.com/office/officeart/2008/layout/CircleAccentTimeline"/>
    <dgm:cxn modelId="{30CD8BF8-7CFF-264A-973E-1329CDF6613E}" type="presParOf" srcId="{24F77247-D9F2-4F03-83D1-21CCF9D20C5A}" destId="{F4BB7A8C-DA26-4798-90BC-CE45B9EB4FF8}" srcOrd="4" destOrd="0" presId="urn:microsoft.com/office/officeart/2008/layout/CircleAccentTimeline"/>
    <dgm:cxn modelId="{8545A2F6-CB86-A140-9A75-5B8880BAA74D}" type="presParOf" srcId="{24F77247-D9F2-4F03-83D1-21CCF9D20C5A}" destId="{6D1E3A8B-CF73-4AB7-BB05-50337781FED1}" srcOrd="5" destOrd="0" presId="urn:microsoft.com/office/officeart/2008/layout/CircleAccentTimeline"/>
    <dgm:cxn modelId="{EB6E776C-4F63-5047-9DA2-64DE1AC55B25}" type="presParOf" srcId="{24F77247-D9F2-4F03-83D1-21CCF9D20C5A}" destId="{37D1FBA6-1268-4E55-8DD0-8125C6DA53B7}" srcOrd="6" destOrd="0" presId="urn:microsoft.com/office/officeart/2008/layout/CircleAccentTimeline"/>
    <dgm:cxn modelId="{82FEB770-D173-A148-B382-7122A11BEE57}" type="presParOf" srcId="{37D1FBA6-1268-4E55-8DD0-8125C6DA53B7}" destId="{2041E133-14DC-4C0B-ACFC-DA411A2140F8}" srcOrd="0" destOrd="0" presId="urn:microsoft.com/office/officeart/2008/layout/CircleAccentTimeline"/>
    <dgm:cxn modelId="{138BA894-8FA9-D340-BE3E-8A7CDA52FC39}" type="presParOf" srcId="{37D1FBA6-1268-4E55-8DD0-8125C6DA53B7}" destId="{9E8CF889-0521-4152-81C9-2E84379C992B}" srcOrd="1" destOrd="0" presId="urn:microsoft.com/office/officeart/2008/layout/CircleAccentTimeline"/>
    <dgm:cxn modelId="{5024FF63-AA82-0F4B-A7B2-919DD818B2F5}" type="presParOf" srcId="{37D1FBA6-1268-4E55-8DD0-8125C6DA53B7}" destId="{277C8579-AE51-4BE9-B1A6-AA3F73CA14EA}" srcOrd="2" destOrd="0" presId="urn:microsoft.com/office/officeart/2008/layout/CircleAccentTimeline"/>
    <dgm:cxn modelId="{0B7C6602-09B7-0F49-B0E7-807E2C252697}" type="presParOf" srcId="{24F77247-D9F2-4F03-83D1-21CCF9D20C5A}" destId="{B3757A94-595C-4F04-BD31-A6268FD434AA}" srcOrd="7" destOrd="0" presId="urn:microsoft.com/office/officeart/2008/layout/CircleAccentTimeline"/>
    <dgm:cxn modelId="{EF6D15C2-4353-0843-BC87-64CB6AF229D9}" type="presParOf" srcId="{24F77247-D9F2-4F03-83D1-21CCF9D20C5A}" destId="{984DC516-C66D-4331-9A13-1209F0D04DCA}" srcOrd="8" destOrd="0" presId="urn:microsoft.com/office/officeart/2008/layout/CircleAccentTimeline"/>
    <dgm:cxn modelId="{554C3556-C2DB-CD4F-A621-474C7093B6D4}" type="presParOf" srcId="{24F77247-D9F2-4F03-83D1-21CCF9D20C5A}" destId="{CDB8CB26-CA56-4675-AB3A-1BBF4ABB67A1}" srcOrd="9" destOrd="0" presId="urn:microsoft.com/office/officeart/2008/layout/CircleAccentTimeline"/>
    <dgm:cxn modelId="{2425F36A-EF7E-8240-8AE5-B321FABBAE97}" type="presParOf" srcId="{CDB8CB26-CA56-4675-AB3A-1BBF4ABB67A1}" destId="{F7061BB0-CB79-4A9C-8103-9F3EA1AF130B}" srcOrd="0" destOrd="0" presId="urn:microsoft.com/office/officeart/2008/layout/CircleAccentTimeline"/>
    <dgm:cxn modelId="{62C59024-B907-1D41-B74B-0C5A24D12E05}" type="presParOf" srcId="{CDB8CB26-CA56-4675-AB3A-1BBF4ABB67A1}" destId="{E818E670-14A7-403A-A996-D6E5108A1064}" srcOrd="1" destOrd="0" presId="urn:microsoft.com/office/officeart/2008/layout/CircleAccentTimeline"/>
    <dgm:cxn modelId="{D0565F08-8BF7-F346-BA3E-F9E6B557A835}" type="presParOf" srcId="{CDB8CB26-CA56-4675-AB3A-1BBF4ABB67A1}" destId="{DF78F00F-B23B-455E-AA06-83963E0B343C}" srcOrd="2" destOrd="0" presId="urn:microsoft.com/office/officeart/2008/layout/CircleAccentTimeline"/>
    <dgm:cxn modelId="{8DF1C6A9-1183-6045-AB14-B2BB4A93074F}" type="presParOf" srcId="{24F77247-D9F2-4F03-83D1-21CCF9D20C5A}" destId="{4912D181-175A-4BF7-9BAB-C274DFCFEB25}" srcOrd="10" destOrd="0" presId="urn:microsoft.com/office/officeart/2008/layout/CircleAccentTimeline"/>
    <dgm:cxn modelId="{A743E6DD-8BB1-C94B-B22D-8DBE81BB4411}" type="presParOf" srcId="{24F77247-D9F2-4F03-83D1-21CCF9D20C5A}" destId="{C886FEC0-B6B5-4285-A0AC-1303AF439E73}" srcOrd="11" destOrd="0" presId="urn:microsoft.com/office/officeart/2008/layout/CircleAccentTimeline"/>
    <dgm:cxn modelId="{694BA128-5D33-7F44-BAA3-70516B89E71A}" type="presParOf" srcId="{24F77247-D9F2-4F03-83D1-21CCF9D20C5A}" destId="{BC56ADF9-2DDC-4533-994C-6870A645FEF4}" srcOrd="12" destOrd="0" presId="urn:microsoft.com/office/officeart/2008/layout/CircleAccentTimeline"/>
    <dgm:cxn modelId="{E3B29F9C-CD5B-3F46-BC42-2A7B4862430B}" type="presParOf" srcId="{BC56ADF9-2DDC-4533-994C-6870A645FEF4}" destId="{7446FF19-EA4D-49F5-9E3F-ADEC34B7EDB0}" srcOrd="0" destOrd="0" presId="urn:microsoft.com/office/officeart/2008/layout/CircleAccentTimeline"/>
    <dgm:cxn modelId="{D748B656-A3D0-154A-9701-45A0F40DFE69}" type="presParOf" srcId="{BC56ADF9-2DDC-4533-994C-6870A645FEF4}" destId="{4D9361B7-168D-423E-BF66-CE725CD2D5FF}" srcOrd="1" destOrd="0" presId="urn:microsoft.com/office/officeart/2008/layout/CircleAccentTimeline"/>
    <dgm:cxn modelId="{4DFD7E70-0051-9341-8197-F6EA48B30054}" type="presParOf" srcId="{BC56ADF9-2DDC-4533-994C-6870A645FEF4}" destId="{97E42C97-C50E-4E49-907B-68678C2E3DA2}" srcOrd="2" destOrd="0" presId="urn:microsoft.com/office/officeart/2008/layout/CircleAccentTimeline"/>
    <dgm:cxn modelId="{B393D0B1-57A6-014B-AC9E-FF8FBD7DC03C}" type="presParOf" srcId="{24F77247-D9F2-4F03-83D1-21CCF9D20C5A}" destId="{4155CE69-9244-4962-939B-66DC40771999}" srcOrd="13" destOrd="0" presId="urn:microsoft.com/office/officeart/2008/layout/CircleAccentTimeline"/>
    <dgm:cxn modelId="{44532F1E-C665-364C-958F-81C4D398222B}" type="presParOf" srcId="{24F77247-D9F2-4F03-83D1-21CCF9D20C5A}" destId="{02C23FC6-2F0B-4224-BE91-435BDFF60136}" srcOrd="14" destOrd="0" presId="urn:microsoft.com/office/officeart/2008/layout/CircleAccentTimeline"/>
    <dgm:cxn modelId="{786E6506-5ED5-4C4A-86D8-2DC6F9E19EC4}" type="presParOf" srcId="{24F77247-D9F2-4F03-83D1-21CCF9D20C5A}" destId="{0DC2E6B9-D17C-4DAE-B96E-7D81C1F8D239}" srcOrd="15" destOrd="0" presId="urn:microsoft.com/office/officeart/2008/layout/CircleAccentTimeline"/>
    <dgm:cxn modelId="{1C0E0F0A-7A7E-9F4A-9240-BA11ACD8AF92}" type="presParOf" srcId="{0DC2E6B9-D17C-4DAE-B96E-7D81C1F8D239}" destId="{1E1C4412-E338-4E3F-9F82-C6163D603102}" srcOrd="0" destOrd="0" presId="urn:microsoft.com/office/officeart/2008/layout/CircleAccentTimeline"/>
    <dgm:cxn modelId="{790BBEEC-D2E8-FB47-8C7E-349A26643CDD}" type="presParOf" srcId="{0DC2E6B9-D17C-4DAE-B96E-7D81C1F8D239}" destId="{766671C4-38CC-42A7-9F0F-85229F50B9F7}" srcOrd="1" destOrd="0" presId="urn:microsoft.com/office/officeart/2008/layout/CircleAccentTimeline"/>
    <dgm:cxn modelId="{BC7143C4-BD4A-FE46-A74E-4148E205ACEC}" type="presParOf" srcId="{0DC2E6B9-D17C-4DAE-B96E-7D81C1F8D239}" destId="{920FBBBC-9C05-45F4-93D7-F7D01D9CBB0C}" srcOrd="2" destOrd="0" presId="urn:microsoft.com/office/officeart/2008/layout/CircleAccentTimeline"/>
    <dgm:cxn modelId="{F6E4D8DA-001E-974B-B16C-6B44C13C9DDC}" type="presParOf" srcId="{24F77247-D9F2-4F03-83D1-21CCF9D20C5A}" destId="{E4ED489D-C9A5-405A-882D-981028F8D640}" srcOrd="16" destOrd="0" presId="urn:microsoft.com/office/officeart/2008/layout/CircleAccentTimeline"/>
    <dgm:cxn modelId="{BD58F097-02E4-1548-8C78-2B0F156C1AEC}" type="presParOf" srcId="{24F77247-D9F2-4F03-83D1-21CCF9D20C5A}" destId="{8462C29E-4FF4-482E-85E8-50A12A924D7F}" srcOrd="17" destOrd="0" presId="urn:microsoft.com/office/officeart/2008/layout/CircleAccentTimeline"/>
    <dgm:cxn modelId="{048F4D26-04FF-FB4C-B2ED-D69D07D034BF}" type="presParOf" srcId="{24F77247-D9F2-4F03-83D1-21CCF9D20C5A}" destId="{16E46B2A-5E8A-4005-885C-40DCF541C7F8}" srcOrd="18" destOrd="0" presId="urn:microsoft.com/office/officeart/2008/layout/CircleAccentTimeline"/>
    <dgm:cxn modelId="{620CEB9C-9490-2941-A089-C6AB1BD46F36}" type="presParOf" srcId="{16E46B2A-5E8A-4005-885C-40DCF541C7F8}" destId="{0FF43CD4-8302-416F-9D4F-3469783AFA09}" srcOrd="0" destOrd="0" presId="urn:microsoft.com/office/officeart/2008/layout/CircleAccentTimeline"/>
    <dgm:cxn modelId="{9AC55471-6328-444B-AD83-4C54D7B0F1C4}" type="presParOf" srcId="{16E46B2A-5E8A-4005-885C-40DCF541C7F8}" destId="{7E6FB774-B75D-4F45-B69C-CAE875AA158F}" srcOrd="1" destOrd="0" presId="urn:microsoft.com/office/officeart/2008/layout/CircleAccentTimeline"/>
    <dgm:cxn modelId="{6DC116D9-3E40-4548-AA62-00CD9D94DA67}" type="presParOf" srcId="{16E46B2A-5E8A-4005-885C-40DCF541C7F8}" destId="{9D5FB108-BCC8-44EC-A922-4AB2161A292B}" srcOrd="2" destOrd="0" presId="urn:microsoft.com/office/officeart/2008/layout/CircleAccentTimeline"/>
    <dgm:cxn modelId="{D6FB191A-0BC0-014E-BF94-751BFC7A76F8}" type="presParOf" srcId="{24F77247-D9F2-4F03-83D1-21CCF9D20C5A}" destId="{45185B48-34C5-49CE-BAFB-E1C0900A6DEF}" srcOrd="19" destOrd="0" presId="urn:microsoft.com/office/officeart/2008/layout/CircleAccentTimeline"/>
    <dgm:cxn modelId="{2C5031FA-37DE-074A-86A7-6C84DA17CCF3}" type="presParOf" srcId="{24F77247-D9F2-4F03-83D1-21CCF9D20C5A}" destId="{84A33C72-8330-4D93-B169-152AE107274D}" srcOrd="20" destOrd="0" presId="urn:microsoft.com/office/officeart/2008/layout/CircleAccentTimeline"/>
    <dgm:cxn modelId="{2DDFB634-9C04-B442-9581-C88B51D00DB2}" type="presParOf" srcId="{24F77247-D9F2-4F03-83D1-21CCF9D20C5A}" destId="{7905836D-ABDA-4BC4-9F94-9E629F9A6C28}" srcOrd="21" destOrd="0" presId="urn:microsoft.com/office/officeart/2008/layout/CircleAccentTimeline"/>
    <dgm:cxn modelId="{A1B5B8D2-5BC5-3A43-985D-AEFB3F8CB45C}" type="presParOf" srcId="{7905836D-ABDA-4BC4-9F94-9E629F9A6C28}" destId="{95DD8FCE-1DED-42A1-9D1D-949CC1B6D7F0}" srcOrd="0" destOrd="0" presId="urn:microsoft.com/office/officeart/2008/layout/CircleAccentTimeline"/>
    <dgm:cxn modelId="{409E11C9-9956-8842-92E2-59B490802B79}" type="presParOf" srcId="{7905836D-ABDA-4BC4-9F94-9E629F9A6C28}" destId="{858359CB-ADBE-4D58-8979-2811DE3D99D6}" srcOrd="1" destOrd="0" presId="urn:microsoft.com/office/officeart/2008/layout/CircleAccentTimeline"/>
    <dgm:cxn modelId="{8D425849-B821-234E-B6D5-008D2B5AF891}" type="presParOf" srcId="{7905836D-ABDA-4BC4-9F94-9E629F9A6C28}" destId="{5276AA2F-514C-4E3E-BE26-20A2C5A074F1}" srcOrd="2" destOrd="0" presId="urn:microsoft.com/office/officeart/2008/layout/CircleAccentTimeline"/>
    <dgm:cxn modelId="{622AB42D-ED96-C541-BD2D-7023A2FA41CA}" type="presParOf" srcId="{24F77247-D9F2-4F03-83D1-21CCF9D20C5A}" destId="{2A4151A0-3D1A-45D7-B7A4-08A7FAEC22C8}" srcOrd="22" destOrd="0" presId="urn:microsoft.com/office/officeart/2008/layout/CircleAccentTimeline"/>
    <dgm:cxn modelId="{97E8F9C0-A989-2E4E-90C5-6845E0B0AF9F}" type="presParOf" srcId="{24F77247-D9F2-4F03-83D1-21CCF9D20C5A}" destId="{CCFE8424-61BF-4B48-BCE7-CC4D7BB6AAB9}" srcOrd="23" destOrd="0" presId="urn:microsoft.com/office/officeart/2008/layout/CircleAccentTimelin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7102B6-BADC-4CF0-B5D1-57E356735154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5FCA409-8C8D-4193-B3C2-47B56E7143A4}">
      <dgm:prSet/>
      <dgm:spPr/>
      <dgm:t>
        <a:bodyPr/>
        <a:lstStyle/>
        <a:p>
          <a:r>
            <a:rPr lang="en-US" dirty="0" smtClean="0"/>
            <a:t>Define a question</a:t>
          </a:r>
          <a:endParaRPr lang="en-US" dirty="0"/>
        </a:p>
      </dgm:t>
    </dgm:pt>
    <dgm:pt modelId="{301804E0-6732-4DD5-83F1-F3AA950A96FF}" type="parTrans" cxnId="{BB163E11-7125-4A58-AC49-4E52562E1670}">
      <dgm:prSet/>
      <dgm:spPr/>
      <dgm:t>
        <a:bodyPr/>
        <a:lstStyle/>
        <a:p>
          <a:endParaRPr lang="en-US"/>
        </a:p>
      </dgm:t>
    </dgm:pt>
    <dgm:pt modelId="{CDF6204B-BF1A-4E6C-B8B5-28A68EA82926}" type="sibTrans" cxnId="{BB163E11-7125-4A58-AC49-4E52562E1670}">
      <dgm:prSet/>
      <dgm:spPr/>
      <dgm:t>
        <a:bodyPr/>
        <a:lstStyle/>
        <a:p>
          <a:endParaRPr lang="en-US"/>
        </a:p>
      </dgm:t>
    </dgm:pt>
    <dgm:pt modelId="{92F436A2-F32C-4C42-A7BB-88564AA243FC}">
      <dgm:prSet/>
      <dgm:spPr/>
      <dgm:t>
        <a:bodyPr/>
        <a:lstStyle/>
        <a:p>
          <a:r>
            <a:rPr lang="en-US" dirty="0" smtClean="0"/>
            <a:t>Gather information</a:t>
          </a:r>
          <a:endParaRPr lang="en-US" dirty="0"/>
        </a:p>
      </dgm:t>
    </dgm:pt>
    <dgm:pt modelId="{DF9F5A19-F5B7-4809-95E0-D2E69F9BDDF9}" type="parTrans" cxnId="{214C4584-0AD6-4376-97BE-14B6E7E1D5A3}">
      <dgm:prSet/>
      <dgm:spPr/>
      <dgm:t>
        <a:bodyPr/>
        <a:lstStyle/>
        <a:p>
          <a:endParaRPr lang="en-US"/>
        </a:p>
      </dgm:t>
    </dgm:pt>
    <dgm:pt modelId="{240ABCC2-1417-4C20-8EBC-FD54CF89E11B}" type="sibTrans" cxnId="{214C4584-0AD6-4376-97BE-14B6E7E1D5A3}">
      <dgm:prSet/>
      <dgm:spPr/>
      <dgm:t>
        <a:bodyPr/>
        <a:lstStyle/>
        <a:p>
          <a:endParaRPr lang="en-US"/>
        </a:p>
      </dgm:t>
    </dgm:pt>
    <dgm:pt modelId="{E754C1FC-F238-462F-99FD-C43ABA370326}">
      <dgm:prSet/>
      <dgm:spPr/>
      <dgm:t>
        <a:bodyPr/>
        <a:lstStyle/>
        <a:p>
          <a:r>
            <a:rPr lang="en-US" dirty="0" smtClean="0"/>
            <a:t>Test the hypothesis</a:t>
          </a:r>
          <a:endParaRPr lang="en-US" dirty="0"/>
        </a:p>
      </dgm:t>
    </dgm:pt>
    <dgm:pt modelId="{EBC0C02C-D7EB-4E68-BDB7-7A2A7DF58777}" type="parTrans" cxnId="{B5F03967-7E85-4023-899B-4B71A07473DB}">
      <dgm:prSet/>
      <dgm:spPr/>
      <dgm:t>
        <a:bodyPr/>
        <a:lstStyle/>
        <a:p>
          <a:endParaRPr lang="en-US"/>
        </a:p>
      </dgm:t>
    </dgm:pt>
    <dgm:pt modelId="{D04D16E1-1020-4C95-809B-5F74FA426BD2}" type="sibTrans" cxnId="{B5F03967-7E85-4023-899B-4B71A07473DB}">
      <dgm:prSet/>
      <dgm:spPr/>
      <dgm:t>
        <a:bodyPr/>
        <a:lstStyle/>
        <a:p>
          <a:endParaRPr lang="en-US"/>
        </a:p>
      </dgm:t>
    </dgm:pt>
    <dgm:pt modelId="{63F758CE-6A07-49DF-9FD3-44030067E968}">
      <dgm:prSet/>
      <dgm:spPr/>
      <dgm:t>
        <a:bodyPr/>
        <a:lstStyle/>
        <a:p>
          <a:r>
            <a:rPr lang="en-US" dirty="0" smtClean="0"/>
            <a:t>Analyze the data</a:t>
          </a:r>
          <a:endParaRPr lang="en-US" dirty="0"/>
        </a:p>
      </dgm:t>
    </dgm:pt>
    <dgm:pt modelId="{CB4F9479-944F-411C-B755-91CFEC31A849}" type="parTrans" cxnId="{86221B8A-D16C-4BEB-B395-3932E37F8CFF}">
      <dgm:prSet/>
      <dgm:spPr/>
      <dgm:t>
        <a:bodyPr/>
        <a:lstStyle/>
        <a:p>
          <a:endParaRPr lang="en-US"/>
        </a:p>
      </dgm:t>
    </dgm:pt>
    <dgm:pt modelId="{BA73BF66-D621-4CB6-B261-B6F4CB017272}" type="sibTrans" cxnId="{86221B8A-D16C-4BEB-B395-3932E37F8CFF}">
      <dgm:prSet/>
      <dgm:spPr/>
      <dgm:t>
        <a:bodyPr/>
        <a:lstStyle/>
        <a:p>
          <a:endParaRPr lang="en-US"/>
        </a:p>
      </dgm:t>
    </dgm:pt>
    <dgm:pt modelId="{14487245-2A35-4D70-BF89-082F9D472EF6}">
      <dgm:prSet/>
      <dgm:spPr/>
      <dgm:t>
        <a:bodyPr/>
        <a:lstStyle/>
        <a:p>
          <a:r>
            <a:rPr lang="en-US" dirty="0" smtClean="0"/>
            <a:t>Interpret the data</a:t>
          </a:r>
          <a:endParaRPr lang="en-US" dirty="0"/>
        </a:p>
      </dgm:t>
    </dgm:pt>
    <dgm:pt modelId="{92459DCD-6A54-4F52-A407-763F0E23BBBF}" type="parTrans" cxnId="{49D25D52-573A-4D76-8ACE-5695E09DF4C4}">
      <dgm:prSet/>
      <dgm:spPr/>
      <dgm:t>
        <a:bodyPr/>
        <a:lstStyle/>
        <a:p>
          <a:endParaRPr lang="en-US"/>
        </a:p>
      </dgm:t>
    </dgm:pt>
    <dgm:pt modelId="{9F8F8C5C-8F74-4B3E-8E34-9587F275ADF7}" type="sibTrans" cxnId="{49D25D52-573A-4D76-8ACE-5695E09DF4C4}">
      <dgm:prSet/>
      <dgm:spPr/>
      <dgm:t>
        <a:bodyPr/>
        <a:lstStyle/>
        <a:p>
          <a:endParaRPr lang="en-US"/>
        </a:p>
      </dgm:t>
    </dgm:pt>
    <dgm:pt modelId="{4AD450DA-24E5-491A-844D-7D1C4BBF1103}">
      <dgm:prSet/>
      <dgm:spPr/>
      <dgm:t>
        <a:bodyPr/>
        <a:lstStyle/>
        <a:p>
          <a:r>
            <a:rPr lang="en-US" dirty="0" smtClean="0"/>
            <a:t>Publish results</a:t>
          </a:r>
          <a:endParaRPr lang="en-US" dirty="0"/>
        </a:p>
      </dgm:t>
    </dgm:pt>
    <dgm:pt modelId="{53E2B370-AA37-4AAE-902A-3042B4D3BC82}" type="parTrans" cxnId="{766E6F04-4D75-430D-955A-3380261370F3}">
      <dgm:prSet/>
      <dgm:spPr/>
      <dgm:t>
        <a:bodyPr/>
        <a:lstStyle/>
        <a:p>
          <a:endParaRPr lang="en-US"/>
        </a:p>
      </dgm:t>
    </dgm:pt>
    <dgm:pt modelId="{BCC697FB-C8CA-4A99-8A0B-C713B59342AA}" type="sibTrans" cxnId="{766E6F04-4D75-430D-955A-3380261370F3}">
      <dgm:prSet/>
      <dgm:spPr/>
      <dgm:t>
        <a:bodyPr/>
        <a:lstStyle/>
        <a:p>
          <a:endParaRPr lang="en-US"/>
        </a:p>
      </dgm:t>
    </dgm:pt>
    <dgm:pt modelId="{E663A982-F389-44CF-87E8-7CC67E74ECAF}">
      <dgm:prSet/>
      <dgm:spPr/>
      <dgm:t>
        <a:bodyPr/>
        <a:lstStyle/>
        <a:p>
          <a:r>
            <a:rPr lang="en-US" dirty="0" smtClean="0"/>
            <a:t>Form a hypothesis</a:t>
          </a:r>
          <a:endParaRPr lang="en-US" dirty="0"/>
        </a:p>
      </dgm:t>
    </dgm:pt>
    <dgm:pt modelId="{6F930B31-CFCE-49D0-8F88-2BD2A24CAF2A}" type="parTrans" cxnId="{405061F1-48D8-4BAD-8C5A-E9D76EC5F3F7}">
      <dgm:prSet/>
      <dgm:spPr/>
      <dgm:t>
        <a:bodyPr/>
        <a:lstStyle/>
        <a:p>
          <a:endParaRPr lang="en-US"/>
        </a:p>
      </dgm:t>
    </dgm:pt>
    <dgm:pt modelId="{6F0C174B-57A0-4451-9C22-BCBE5EA7E41C}" type="sibTrans" cxnId="{405061F1-48D8-4BAD-8C5A-E9D76EC5F3F7}">
      <dgm:prSet/>
      <dgm:spPr/>
      <dgm:t>
        <a:bodyPr/>
        <a:lstStyle/>
        <a:p>
          <a:endParaRPr lang="en-US"/>
        </a:p>
      </dgm:t>
    </dgm:pt>
    <dgm:pt modelId="{ED90AA6F-85D4-406E-9B83-9498CBC94355}">
      <dgm:prSet/>
      <dgm:spPr/>
      <dgm:t>
        <a:bodyPr/>
        <a:lstStyle/>
        <a:p>
          <a:r>
            <a:rPr lang="en-US" dirty="0" smtClean="0"/>
            <a:t>Retest</a:t>
          </a:r>
          <a:endParaRPr lang="en-US" dirty="0"/>
        </a:p>
      </dgm:t>
    </dgm:pt>
    <dgm:pt modelId="{D3FC33E8-E7D9-4846-A31B-2B62B4CE39EA}" type="parTrans" cxnId="{6F81CC03-9D8B-47BD-AE57-6FE7255AEF42}">
      <dgm:prSet/>
      <dgm:spPr/>
      <dgm:t>
        <a:bodyPr/>
        <a:lstStyle/>
        <a:p>
          <a:endParaRPr lang="en-US"/>
        </a:p>
      </dgm:t>
    </dgm:pt>
    <dgm:pt modelId="{7BD35214-BF8C-481E-911A-3F1655DE286A}" type="sibTrans" cxnId="{6F81CC03-9D8B-47BD-AE57-6FE7255AEF42}">
      <dgm:prSet/>
      <dgm:spPr/>
      <dgm:t>
        <a:bodyPr/>
        <a:lstStyle/>
        <a:p>
          <a:endParaRPr lang="en-US"/>
        </a:p>
      </dgm:t>
    </dgm:pt>
    <dgm:pt modelId="{24F77247-D9F2-4F03-83D1-21CCF9D20C5A}" type="pres">
      <dgm:prSet presAssocID="{F77102B6-BADC-4CF0-B5D1-57E356735154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274F6B29-63FE-4894-9C44-D62457F8C13C}" type="pres">
      <dgm:prSet presAssocID="{C5FCA409-8C8D-4193-B3C2-47B56E7143A4}" presName="parComposite" presStyleCnt="0"/>
      <dgm:spPr/>
      <dgm:t>
        <a:bodyPr/>
        <a:lstStyle/>
        <a:p>
          <a:endParaRPr lang="en-US"/>
        </a:p>
      </dgm:t>
    </dgm:pt>
    <dgm:pt modelId="{D261BBB8-8AE0-4BEF-96A9-73968E1635A3}" type="pres">
      <dgm:prSet presAssocID="{C5FCA409-8C8D-4193-B3C2-47B56E7143A4}" presName="parBigCircle" presStyleLbl="node0" presStyleIdx="0" presStyleCnt="8" custLinFactX="100000" custLinFactY="-100000" custLinFactNeighborX="104653" custLinFactNeighborY="-123531"/>
      <dgm:spPr/>
      <dgm:t>
        <a:bodyPr/>
        <a:lstStyle/>
        <a:p>
          <a:endParaRPr lang="en-US"/>
        </a:p>
      </dgm:t>
    </dgm:pt>
    <dgm:pt modelId="{76B1FA9D-9F34-43C3-8927-48CDAE6B2AAA}" type="pres">
      <dgm:prSet presAssocID="{C5FCA409-8C8D-4193-B3C2-47B56E7143A4}" presName="parTx" presStyleLbl="revTx" presStyleIdx="0" presStyleCnt="8" custLinFactX="91566" custLinFactY="-62000" custLinFactNeighborX="100000" custLinFactNeighborY="-100000"/>
      <dgm:spPr/>
      <dgm:t>
        <a:bodyPr/>
        <a:lstStyle/>
        <a:p>
          <a:endParaRPr lang="en-US"/>
        </a:p>
      </dgm:t>
    </dgm:pt>
    <dgm:pt modelId="{1A51DAD2-D6DF-4DEA-9B57-713B9741A0CD}" type="pres">
      <dgm:prSet presAssocID="{C5FCA409-8C8D-4193-B3C2-47B56E7143A4}" presName="bSpace" presStyleCnt="0"/>
      <dgm:spPr/>
      <dgm:t>
        <a:bodyPr/>
        <a:lstStyle/>
        <a:p>
          <a:endParaRPr lang="en-US"/>
        </a:p>
      </dgm:t>
    </dgm:pt>
    <dgm:pt modelId="{FD9057A8-62AD-4594-9D33-B256900BA3B7}" type="pres">
      <dgm:prSet presAssocID="{C5FCA409-8C8D-4193-B3C2-47B56E7143A4}" presName="parBackupNorm" presStyleCnt="0"/>
      <dgm:spPr/>
      <dgm:t>
        <a:bodyPr/>
        <a:lstStyle/>
        <a:p>
          <a:endParaRPr lang="en-US"/>
        </a:p>
      </dgm:t>
    </dgm:pt>
    <dgm:pt modelId="{DE777BDA-6BB6-4DF2-8B98-D28B31AAADC9}" type="pres">
      <dgm:prSet presAssocID="{CDF6204B-BF1A-4E6C-B8B5-28A68EA82926}" presName="parSpace" presStyleCnt="0"/>
      <dgm:spPr/>
      <dgm:t>
        <a:bodyPr/>
        <a:lstStyle/>
        <a:p>
          <a:endParaRPr lang="en-US"/>
        </a:p>
      </dgm:t>
    </dgm:pt>
    <dgm:pt modelId="{FEB7C3B1-537F-4D4B-8373-94696E2BDF70}" type="pres">
      <dgm:prSet presAssocID="{92F436A2-F32C-4C42-A7BB-88564AA243FC}" presName="parComposite" presStyleCnt="0"/>
      <dgm:spPr/>
      <dgm:t>
        <a:bodyPr/>
        <a:lstStyle/>
        <a:p>
          <a:endParaRPr lang="en-US"/>
        </a:p>
      </dgm:t>
    </dgm:pt>
    <dgm:pt modelId="{D35F16C4-6DEB-46EC-9618-63F6903B2EB0}" type="pres">
      <dgm:prSet presAssocID="{92F436A2-F32C-4C42-A7BB-88564AA243FC}" presName="parBigCircle" presStyleLbl="node0" presStyleIdx="1" presStyleCnt="8" custLinFactY="100000" custLinFactNeighborX="-70757" custLinFactNeighborY="149836"/>
      <dgm:spPr/>
      <dgm:t>
        <a:bodyPr/>
        <a:lstStyle/>
        <a:p>
          <a:endParaRPr lang="en-US"/>
        </a:p>
      </dgm:t>
    </dgm:pt>
    <dgm:pt modelId="{7BEEF603-C84A-4A60-8873-507D029E9E37}" type="pres">
      <dgm:prSet presAssocID="{92F436A2-F32C-4C42-A7BB-88564AA243FC}" presName="parTx" presStyleLbl="revTx" presStyleIdx="1" presStyleCnt="8" custLinFactY="81064" custLinFactNeighborX="-66232" custLinFactNeighborY="100000"/>
      <dgm:spPr/>
      <dgm:t>
        <a:bodyPr/>
        <a:lstStyle/>
        <a:p>
          <a:endParaRPr lang="en-US"/>
        </a:p>
      </dgm:t>
    </dgm:pt>
    <dgm:pt modelId="{765B01B8-0825-4345-9817-9ADE92332B86}" type="pres">
      <dgm:prSet presAssocID="{92F436A2-F32C-4C42-A7BB-88564AA243FC}" presName="bSpace" presStyleCnt="0"/>
      <dgm:spPr/>
      <dgm:t>
        <a:bodyPr/>
        <a:lstStyle/>
        <a:p>
          <a:endParaRPr lang="en-US"/>
        </a:p>
      </dgm:t>
    </dgm:pt>
    <dgm:pt modelId="{F4BB7A8C-DA26-4798-90BC-CE45B9EB4FF8}" type="pres">
      <dgm:prSet presAssocID="{92F436A2-F32C-4C42-A7BB-88564AA243FC}" presName="parBackupNorm" presStyleCnt="0"/>
      <dgm:spPr/>
      <dgm:t>
        <a:bodyPr/>
        <a:lstStyle/>
        <a:p>
          <a:endParaRPr lang="en-US"/>
        </a:p>
      </dgm:t>
    </dgm:pt>
    <dgm:pt modelId="{6D1E3A8B-CF73-4AB7-BB05-50337781FED1}" type="pres">
      <dgm:prSet presAssocID="{240ABCC2-1417-4C20-8EBC-FD54CF89E11B}" presName="parSpace" presStyleCnt="0"/>
      <dgm:spPr/>
      <dgm:t>
        <a:bodyPr/>
        <a:lstStyle/>
        <a:p>
          <a:endParaRPr lang="en-US"/>
        </a:p>
      </dgm:t>
    </dgm:pt>
    <dgm:pt modelId="{37D1FBA6-1268-4E55-8DD0-8125C6DA53B7}" type="pres">
      <dgm:prSet presAssocID="{E663A982-F389-44CF-87E8-7CC67E74ECAF}" presName="parComposite" presStyleCnt="0"/>
      <dgm:spPr/>
      <dgm:t>
        <a:bodyPr/>
        <a:lstStyle/>
        <a:p>
          <a:endParaRPr lang="en-US"/>
        </a:p>
      </dgm:t>
    </dgm:pt>
    <dgm:pt modelId="{2041E133-14DC-4C0B-ACFC-DA411A2140F8}" type="pres">
      <dgm:prSet presAssocID="{E663A982-F389-44CF-87E8-7CC67E74ECAF}" presName="parBigCircle" presStyleLbl="node0" presStyleIdx="2" presStyleCnt="8" custLinFactX="-96949" custLinFactNeighborX="-100000" custLinFactNeighborY="-67251"/>
      <dgm:spPr/>
      <dgm:t>
        <a:bodyPr/>
        <a:lstStyle/>
        <a:p>
          <a:endParaRPr lang="en-US"/>
        </a:p>
      </dgm:t>
    </dgm:pt>
    <dgm:pt modelId="{9E8CF889-0521-4152-81C9-2E84379C992B}" type="pres">
      <dgm:prSet presAssocID="{E663A982-F389-44CF-87E8-7CC67E74ECAF}" presName="parTx" presStyleLbl="revTx" presStyleIdx="2" presStyleCnt="8" custLinFactX="-84355" custLinFactNeighborX="-100000" custLinFactNeighborY="-48739"/>
      <dgm:spPr/>
      <dgm:t>
        <a:bodyPr/>
        <a:lstStyle/>
        <a:p>
          <a:endParaRPr lang="en-US"/>
        </a:p>
      </dgm:t>
    </dgm:pt>
    <dgm:pt modelId="{277C8579-AE51-4BE9-B1A6-AA3F73CA14EA}" type="pres">
      <dgm:prSet presAssocID="{E663A982-F389-44CF-87E8-7CC67E74ECAF}" presName="bSpace" presStyleCnt="0"/>
      <dgm:spPr/>
      <dgm:t>
        <a:bodyPr/>
        <a:lstStyle/>
        <a:p>
          <a:endParaRPr lang="en-US"/>
        </a:p>
      </dgm:t>
    </dgm:pt>
    <dgm:pt modelId="{B3757A94-595C-4F04-BD31-A6268FD434AA}" type="pres">
      <dgm:prSet presAssocID="{E663A982-F389-44CF-87E8-7CC67E74ECAF}" presName="parBackupNorm" presStyleCnt="0"/>
      <dgm:spPr/>
      <dgm:t>
        <a:bodyPr/>
        <a:lstStyle/>
        <a:p>
          <a:endParaRPr lang="en-US"/>
        </a:p>
      </dgm:t>
    </dgm:pt>
    <dgm:pt modelId="{984DC516-C66D-4331-9A13-1209F0D04DCA}" type="pres">
      <dgm:prSet presAssocID="{6F0C174B-57A0-4451-9C22-BCBE5EA7E41C}" presName="parSpace" presStyleCnt="0"/>
      <dgm:spPr/>
      <dgm:t>
        <a:bodyPr/>
        <a:lstStyle/>
        <a:p>
          <a:endParaRPr lang="en-US"/>
        </a:p>
      </dgm:t>
    </dgm:pt>
    <dgm:pt modelId="{CDB8CB26-CA56-4675-AB3A-1BBF4ABB67A1}" type="pres">
      <dgm:prSet presAssocID="{E754C1FC-F238-462F-99FD-C43ABA370326}" presName="parComposite" presStyleCnt="0"/>
      <dgm:spPr/>
      <dgm:t>
        <a:bodyPr/>
        <a:lstStyle/>
        <a:p>
          <a:endParaRPr lang="en-US"/>
        </a:p>
      </dgm:t>
    </dgm:pt>
    <dgm:pt modelId="{F7061BB0-CB79-4A9C-8103-9F3EA1AF130B}" type="pres">
      <dgm:prSet presAssocID="{E754C1FC-F238-462F-99FD-C43ABA370326}" presName="parBigCircle" presStyleLbl="node0" presStyleIdx="3" presStyleCnt="8" custLinFactX="43163" custLinFactNeighborX="100000" custLinFactNeighborY="35336"/>
      <dgm:spPr/>
      <dgm:t>
        <a:bodyPr/>
        <a:lstStyle/>
        <a:p>
          <a:endParaRPr lang="en-US"/>
        </a:p>
      </dgm:t>
    </dgm:pt>
    <dgm:pt modelId="{E818E670-14A7-403A-A996-D6E5108A1064}" type="pres">
      <dgm:prSet presAssocID="{E754C1FC-F238-462F-99FD-C43ABA370326}" presName="parTx" presStyleLbl="revTx" presStyleIdx="3" presStyleCnt="8" custLinFactX="34007" custLinFactNeighborX="100000" custLinFactNeighborY="25609"/>
      <dgm:spPr/>
      <dgm:t>
        <a:bodyPr/>
        <a:lstStyle/>
        <a:p>
          <a:endParaRPr lang="en-US"/>
        </a:p>
      </dgm:t>
    </dgm:pt>
    <dgm:pt modelId="{DF78F00F-B23B-455E-AA06-83963E0B343C}" type="pres">
      <dgm:prSet presAssocID="{E754C1FC-F238-462F-99FD-C43ABA370326}" presName="bSpace" presStyleCnt="0"/>
      <dgm:spPr/>
      <dgm:t>
        <a:bodyPr/>
        <a:lstStyle/>
        <a:p>
          <a:endParaRPr lang="en-US"/>
        </a:p>
      </dgm:t>
    </dgm:pt>
    <dgm:pt modelId="{4912D181-175A-4BF7-9BAB-C274DFCFEB25}" type="pres">
      <dgm:prSet presAssocID="{E754C1FC-F238-462F-99FD-C43ABA370326}" presName="parBackupNorm" presStyleCnt="0"/>
      <dgm:spPr/>
      <dgm:t>
        <a:bodyPr/>
        <a:lstStyle/>
        <a:p>
          <a:endParaRPr lang="en-US"/>
        </a:p>
      </dgm:t>
    </dgm:pt>
    <dgm:pt modelId="{C886FEC0-B6B5-4285-A0AC-1303AF439E73}" type="pres">
      <dgm:prSet presAssocID="{D04D16E1-1020-4C95-809B-5F74FA426BD2}" presName="parSpace" presStyleCnt="0"/>
      <dgm:spPr/>
      <dgm:t>
        <a:bodyPr/>
        <a:lstStyle/>
        <a:p>
          <a:endParaRPr lang="en-US"/>
        </a:p>
      </dgm:t>
    </dgm:pt>
    <dgm:pt modelId="{BC56ADF9-2DDC-4533-994C-6870A645FEF4}" type="pres">
      <dgm:prSet presAssocID="{63F758CE-6A07-49DF-9FD3-44030067E968}" presName="parComposite" presStyleCnt="0"/>
      <dgm:spPr/>
      <dgm:t>
        <a:bodyPr/>
        <a:lstStyle/>
        <a:p>
          <a:endParaRPr lang="en-US"/>
        </a:p>
      </dgm:t>
    </dgm:pt>
    <dgm:pt modelId="{7446FF19-EA4D-49F5-9E3F-ADEC34B7EDB0}" type="pres">
      <dgm:prSet presAssocID="{63F758CE-6A07-49DF-9FD3-44030067E968}" presName="parBigCircle" presStyleLbl="node0" presStyleIdx="4" presStyleCnt="8" custLinFactX="-50899" custLinFactY="100000" custLinFactNeighborX="-100000" custLinFactNeighborY="131184"/>
      <dgm:spPr/>
      <dgm:t>
        <a:bodyPr/>
        <a:lstStyle/>
        <a:p>
          <a:endParaRPr lang="en-US"/>
        </a:p>
      </dgm:t>
    </dgm:pt>
    <dgm:pt modelId="{4D9361B7-168D-423E-BF66-CE725CD2D5FF}" type="pres">
      <dgm:prSet presAssocID="{63F758CE-6A07-49DF-9FD3-44030067E968}" presName="parTx" presStyleLbl="revTx" presStyleIdx="4" presStyleCnt="8" custLinFactX="-41250" custLinFactY="67546" custLinFactNeighborX="-100000" custLinFactNeighborY="100000"/>
      <dgm:spPr/>
      <dgm:t>
        <a:bodyPr/>
        <a:lstStyle/>
        <a:p>
          <a:endParaRPr lang="en-US"/>
        </a:p>
      </dgm:t>
    </dgm:pt>
    <dgm:pt modelId="{97E42C97-C50E-4E49-907B-68678C2E3DA2}" type="pres">
      <dgm:prSet presAssocID="{63F758CE-6A07-49DF-9FD3-44030067E968}" presName="bSpace" presStyleCnt="0"/>
      <dgm:spPr/>
      <dgm:t>
        <a:bodyPr/>
        <a:lstStyle/>
        <a:p>
          <a:endParaRPr lang="en-US"/>
        </a:p>
      </dgm:t>
    </dgm:pt>
    <dgm:pt modelId="{4155CE69-9244-4962-939B-66DC40771999}" type="pres">
      <dgm:prSet presAssocID="{63F758CE-6A07-49DF-9FD3-44030067E968}" presName="parBackupNorm" presStyleCnt="0"/>
      <dgm:spPr/>
      <dgm:t>
        <a:bodyPr/>
        <a:lstStyle/>
        <a:p>
          <a:endParaRPr lang="en-US"/>
        </a:p>
      </dgm:t>
    </dgm:pt>
    <dgm:pt modelId="{02C23FC6-2F0B-4224-BE91-435BDFF60136}" type="pres">
      <dgm:prSet presAssocID="{BA73BF66-D621-4CB6-B261-B6F4CB017272}" presName="parSpace" presStyleCnt="0"/>
      <dgm:spPr/>
      <dgm:t>
        <a:bodyPr/>
        <a:lstStyle/>
        <a:p>
          <a:endParaRPr lang="en-US"/>
        </a:p>
      </dgm:t>
    </dgm:pt>
    <dgm:pt modelId="{0DC2E6B9-D17C-4DAE-B96E-7D81C1F8D239}" type="pres">
      <dgm:prSet presAssocID="{14487245-2A35-4D70-BF89-082F9D472EF6}" presName="parComposite" presStyleCnt="0"/>
      <dgm:spPr/>
      <dgm:t>
        <a:bodyPr/>
        <a:lstStyle/>
        <a:p>
          <a:endParaRPr lang="en-US"/>
        </a:p>
      </dgm:t>
    </dgm:pt>
    <dgm:pt modelId="{1E1C4412-E338-4E3F-9F82-C6163D603102}" type="pres">
      <dgm:prSet presAssocID="{14487245-2A35-4D70-BF89-082F9D472EF6}" presName="parBigCircle" presStyleLbl="node0" presStyleIdx="5" presStyleCnt="8" custLinFactX="70561" custLinFactY="100000" custLinFactNeighborX="100000" custLinFactNeighborY="177814"/>
      <dgm:spPr/>
      <dgm:t>
        <a:bodyPr/>
        <a:lstStyle/>
        <a:p>
          <a:endParaRPr lang="en-US"/>
        </a:p>
      </dgm:t>
    </dgm:pt>
    <dgm:pt modelId="{766671C4-38CC-42A7-9F0F-85229F50B9F7}" type="pres">
      <dgm:prSet presAssocID="{14487245-2A35-4D70-BF89-082F9D472EF6}" presName="parTx" presStyleLbl="revTx" presStyleIdx="5" presStyleCnt="8" custLinFactX="59654" custLinFactY="100000" custLinFactNeighborX="100000" custLinFactNeighborY="101341"/>
      <dgm:spPr/>
      <dgm:t>
        <a:bodyPr/>
        <a:lstStyle/>
        <a:p>
          <a:endParaRPr lang="en-US"/>
        </a:p>
      </dgm:t>
    </dgm:pt>
    <dgm:pt modelId="{920FBBBC-9C05-45F4-93D7-F7D01D9CBB0C}" type="pres">
      <dgm:prSet presAssocID="{14487245-2A35-4D70-BF89-082F9D472EF6}" presName="bSpace" presStyleCnt="0"/>
      <dgm:spPr/>
      <dgm:t>
        <a:bodyPr/>
        <a:lstStyle/>
        <a:p>
          <a:endParaRPr lang="en-US"/>
        </a:p>
      </dgm:t>
    </dgm:pt>
    <dgm:pt modelId="{E4ED489D-C9A5-405A-882D-981028F8D640}" type="pres">
      <dgm:prSet presAssocID="{14487245-2A35-4D70-BF89-082F9D472EF6}" presName="parBackupNorm" presStyleCnt="0"/>
      <dgm:spPr/>
      <dgm:t>
        <a:bodyPr/>
        <a:lstStyle/>
        <a:p>
          <a:endParaRPr lang="en-US"/>
        </a:p>
      </dgm:t>
    </dgm:pt>
    <dgm:pt modelId="{8462C29E-4FF4-482E-85E8-50A12A924D7F}" type="pres">
      <dgm:prSet presAssocID="{9F8F8C5C-8F74-4B3E-8E34-9587F275ADF7}" presName="parSpace" presStyleCnt="0"/>
      <dgm:spPr/>
      <dgm:t>
        <a:bodyPr/>
        <a:lstStyle/>
        <a:p>
          <a:endParaRPr lang="en-US"/>
        </a:p>
      </dgm:t>
    </dgm:pt>
    <dgm:pt modelId="{16E46B2A-5E8A-4005-885C-40DCF541C7F8}" type="pres">
      <dgm:prSet presAssocID="{4AD450DA-24E5-491A-844D-7D1C4BBF1103}" presName="parComposite" presStyleCnt="0"/>
      <dgm:spPr/>
      <dgm:t>
        <a:bodyPr/>
        <a:lstStyle/>
        <a:p>
          <a:endParaRPr lang="en-US"/>
        </a:p>
      </dgm:t>
    </dgm:pt>
    <dgm:pt modelId="{0FF43CD4-8302-416F-9D4F-3469783AFA09}" type="pres">
      <dgm:prSet presAssocID="{4AD450DA-24E5-491A-844D-7D1C4BBF1103}" presName="parBigCircle" presStyleLbl="node0" presStyleIdx="6" presStyleCnt="8" custLinFactY="-97816" custLinFactNeighborX="-58219" custLinFactNeighborY="-100000"/>
      <dgm:spPr/>
      <dgm:t>
        <a:bodyPr/>
        <a:lstStyle/>
        <a:p>
          <a:endParaRPr lang="en-US"/>
        </a:p>
      </dgm:t>
    </dgm:pt>
    <dgm:pt modelId="{7E6FB774-B75D-4F45-B69C-CAE875AA158F}" type="pres">
      <dgm:prSet presAssocID="{4AD450DA-24E5-491A-844D-7D1C4BBF1103}" presName="parTx" presStyleLbl="revTx" presStyleIdx="6" presStyleCnt="8" custLinFactY="-43363" custLinFactNeighborX="-54496" custLinFactNeighborY="-100000"/>
      <dgm:spPr/>
      <dgm:t>
        <a:bodyPr/>
        <a:lstStyle/>
        <a:p>
          <a:endParaRPr lang="en-US"/>
        </a:p>
      </dgm:t>
    </dgm:pt>
    <dgm:pt modelId="{9D5FB108-BCC8-44EC-A922-4AB2161A292B}" type="pres">
      <dgm:prSet presAssocID="{4AD450DA-24E5-491A-844D-7D1C4BBF1103}" presName="bSpace" presStyleCnt="0"/>
      <dgm:spPr/>
      <dgm:t>
        <a:bodyPr/>
        <a:lstStyle/>
        <a:p>
          <a:endParaRPr lang="en-US"/>
        </a:p>
      </dgm:t>
    </dgm:pt>
    <dgm:pt modelId="{45185B48-34C5-49CE-BAFB-E1C0900A6DEF}" type="pres">
      <dgm:prSet presAssocID="{4AD450DA-24E5-491A-844D-7D1C4BBF1103}" presName="parBackupNorm" presStyleCnt="0"/>
      <dgm:spPr/>
      <dgm:t>
        <a:bodyPr/>
        <a:lstStyle/>
        <a:p>
          <a:endParaRPr lang="en-US"/>
        </a:p>
      </dgm:t>
    </dgm:pt>
    <dgm:pt modelId="{84A33C72-8330-4D93-B169-152AE107274D}" type="pres">
      <dgm:prSet presAssocID="{BCC697FB-C8CA-4A99-8A0B-C713B59342AA}" presName="parSpace" presStyleCnt="0"/>
      <dgm:spPr/>
      <dgm:t>
        <a:bodyPr/>
        <a:lstStyle/>
        <a:p>
          <a:endParaRPr lang="en-US"/>
        </a:p>
      </dgm:t>
    </dgm:pt>
    <dgm:pt modelId="{7905836D-ABDA-4BC4-9F94-9E629F9A6C28}" type="pres">
      <dgm:prSet presAssocID="{ED90AA6F-85D4-406E-9B83-9498CBC94355}" presName="parComposite" presStyleCnt="0"/>
      <dgm:spPr/>
      <dgm:t>
        <a:bodyPr/>
        <a:lstStyle/>
        <a:p>
          <a:endParaRPr lang="en-US"/>
        </a:p>
      </dgm:t>
    </dgm:pt>
    <dgm:pt modelId="{95DD8FCE-1DED-42A1-9D1D-949CC1B6D7F0}" type="pres">
      <dgm:prSet presAssocID="{ED90AA6F-85D4-406E-9B83-9498CBC94355}" presName="parBigCircle" presStyleLbl="node0" presStyleIdx="7" presStyleCnt="8" custLinFactNeighborX="7867"/>
      <dgm:spPr/>
      <dgm:t>
        <a:bodyPr/>
        <a:lstStyle/>
        <a:p>
          <a:endParaRPr lang="en-US"/>
        </a:p>
      </dgm:t>
    </dgm:pt>
    <dgm:pt modelId="{858359CB-ADBE-4D58-8979-2811DE3D99D6}" type="pres">
      <dgm:prSet presAssocID="{ED90AA6F-85D4-406E-9B83-9498CBC94355}" presName="parTx" presStyleLbl="revTx" presStyleIdx="7" presStyleCnt="8" custLinFactNeighborX="7364"/>
      <dgm:spPr/>
      <dgm:t>
        <a:bodyPr/>
        <a:lstStyle/>
        <a:p>
          <a:endParaRPr lang="en-US"/>
        </a:p>
      </dgm:t>
    </dgm:pt>
    <dgm:pt modelId="{5276AA2F-514C-4E3E-BE26-20A2C5A074F1}" type="pres">
      <dgm:prSet presAssocID="{ED90AA6F-85D4-406E-9B83-9498CBC94355}" presName="bSpace" presStyleCnt="0"/>
      <dgm:spPr/>
      <dgm:t>
        <a:bodyPr/>
        <a:lstStyle/>
        <a:p>
          <a:endParaRPr lang="en-US"/>
        </a:p>
      </dgm:t>
    </dgm:pt>
    <dgm:pt modelId="{2A4151A0-3D1A-45D7-B7A4-08A7FAEC22C8}" type="pres">
      <dgm:prSet presAssocID="{ED90AA6F-85D4-406E-9B83-9498CBC94355}" presName="parBackupNorm" presStyleCnt="0"/>
      <dgm:spPr/>
      <dgm:t>
        <a:bodyPr/>
        <a:lstStyle/>
        <a:p>
          <a:endParaRPr lang="en-US"/>
        </a:p>
      </dgm:t>
    </dgm:pt>
    <dgm:pt modelId="{CCFE8424-61BF-4B48-BCE7-CC4D7BB6AAB9}" type="pres">
      <dgm:prSet presAssocID="{7BD35214-BF8C-481E-911A-3F1655DE286A}" presName="parSpace" presStyleCnt="0"/>
      <dgm:spPr/>
      <dgm:t>
        <a:bodyPr/>
        <a:lstStyle/>
        <a:p>
          <a:endParaRPr lang="en-US"/>
        </a:p>
      </dgm:t>
    </dgm:pt>
  </dgm:ptLst>
  <dgm:cxnLst>
    <dgm:cxn modelId="{8A044B0F-DE54-ED45-8659-0557078850C6}" type="presOf" srcId="{E663A982-F389-44CF-87E8-7CC67E74ECAF}" destId="{9E8CF889-0521-4152-81C9-2E84379C992B}" srcOrd="0" destOrd="0" presId="urn:microsoft.com/office/officeart/2008/layout/CircleAccentTimeline"/>
    <dgm:cxn modelId="{49D25D52-573A-4D76-8ACE-5695E09DF4C4}" srcId="{F77102B6-BADC-4CF0-B5D1-57E356735154}" destId="{14487245-2A35-4D70-BF89-082F9D472EF6}" srcOrd="5" destOrd="0" parTransId="{92459DCD-6A54-4F52-A407-763F0E23BBBF}" sibTransId="{9F8F8C5C-8F74-4B3E-8E34-9587F275ADF7}"/>
    <dgm:cxn modelId="{0276B6C9-A4F8-1346-8A0C-BB58E9CD9404}" type="presOf" srcId="{63F758CE-6A07-49DF-9FD3-44030067E968}" destId="{4D9361B7-168D-423E-BF66-CE725CD2D5FF}" srcOrd="0" destOrd="0" presId="urn:microsoft.com/office/officeart/2008/layout/CircleAccentTimeline"/>
    <dgm:cxn modelId="{9713D1F0-D90B-1E4C-A16F-B6D2A841FE69}" type="presOf" srcId="{C5FCA409-8C8D-4193-B3C2-47B56E7143A4}" destId="{76B1FA9D-9F34-43C3-8927-48CDAE6B2AAA}" srcOrd="0" destOrd="0" presId="urn:microsoft.com/office/officeart/2008/layout/CircleAccentTimeline"/>
    <dgm:cxn modelId="{01738F37-FEB1-8647-81F3-1BC7ADC23F18}" type="presOf" srcId="{4AD450DA-24E5-491A-844D-7D1C4BBF1103}" destId="{7E6FB774-B75D-4F45-B69C-CAE875AA158F}" srcOrd="0" destOrd="0" presId="urn:microsoft.com/office/officeart/2008/layout/CircleAccentTimeline"/>
    <dgm:cxn modelId="{F145ECA5-06A5-5246-8468-9C7FE312E15E}" type="presOf" srcId="{92F436A2-F32C-4C42-A7BB-88564AA243FC}" destId="{7BEEF603-C84A-4A60-8873-507D029E9E37}" srcOrd="0" destOrd="0" presId="urn:microsoft.com/office/officeart/2008/layout/CircleAccentTimeline"/>
    <dgm:cxn modelId="{766E6F04-4D75-430D-955A-3380261370F3}" srcId="{F77102B6-BADC-4CF0-B5D1-57E356735154}" destId="{4AD450DA-24E5-491A-844D-7D1C4BBF1103}" srcOrd="6" destOrd="0" parTransId="{53E2B370-AA37-4AAE-902A-3042B4D3BC82}" sibTransId="{BCC697FB-C8CA-4A99-8A0B-C713B59342AA}"/>
    <dgm:cxn modelId="{BB163E11-7125-4A58-AC49-4E52562E1670}" srcId="{F77102B6-BADC-4CF0-B5D1-57E356735154}" destId="{C5FCA409-8C8D-4193-B3C2-47B56E7143A4}" srcOrd="0" destOrd="0" parTransId="{301804E0-6732-4DD5-83F1-F3AA950A96FF}" sibTransId="{CDF6204B-BF1A-4E6C-B8B5-28A68EA82926}"/>
    <dgm:cxn modelId="{A778C523-57D3-AD4C-BFBA-FFF25CB678E3}" type="presOf" srcId="{ED90AA6F-85D4-406E-9B83-9498CBC94355}" destId="{858359CB-ADBE-4D58-8979-2811DE3D99D6}" srcOrd="0" destOrd="0" presId="urn:microsoft.com/office/officeart/2008/layout/CircleAccentTimeline"/>
    <dgm:cxn modelId="{405061F1-48D8-4BAD-8C5A-E9D76EC5F3F7}" srcId="{F77102B6-BADC-4CF0-B5D1-57E356735154}" destId="{E663A982-F389-44CF-87E8-7CC67E74ECAF}" srcOrd="2" destOrd="0" parTransId="{6F930B31-CFCE-49D0-8F88-2BD2A24CAF2A}" sibTransId="{6F0C174B-57A0-4451-9C22-BCBE5EA7E41C}"/>
    <dgm:cxn modelId="{B5F03967-7E85-4023-899B-4B71A07473DB}" srcId="{F77102B6-BADC-4CF0-B5D1-57E356735154}" destId="{E754C1FC-F238-462F-99FD-C43ABA370326}" srcOrd="3" destOrd="0" parTransId="{EBC0C02C-D7EB-4E68-BDB7-7A2A7DF58777}" sibTransId="{D04D16E1-1020-4C95-809B-5F74FA426BD2}"/>
    <dgm:cxn modelId="{214C4584-0AD6-4376-97BE-14B6E7E1D5A3}" srcId="{F77102B6-BADC-4CF0-B5D1-57E356735154}" destId="{92F436A2-F32C-4C42-A7BB-88564AA243FC}" srcOrd="1" destOrd="0" parTransId="{DF9F5A19-F5B7-4809-95E0-D2E69F9BDDF9}" sibTransId="{240ABCC2-1417-4C20-8EBC-FD54CF89E11B}"/>
    <dgm:cxn modelId="{808F4081-889E-F84D-AA8B-8172CE7D2425}" type="presOf" srcId="{E754C1FC-F238-462F-99FD-C43ABA370326}" destId="{E818E670-14A7-403A-A996-D6E5108A1064}" srcOrd="0" destOrd="0" presId="urn:microsoft.com/office/officeart/2008/layout/CircleAccentTimeline"/>
    <dgm:cxn modelId="{8A1247E9-F94D-704D-8F56-39334FE7C8E4}" type="presOf" srcId="{14487245-2A35-4D70-BF89-082F9D472EF6}" destId="{766671C4-38CC-42A7-9F0F-85229F50B9F7}" srcOrd="0" destOrd="0" presId="urn:microsoft.com/office/officeart/2008/layout/CircleAccentTimeline"/>
    <dgm:cxn modelId="{86221B8A-D16C-4BEB-B395-3932E37F8CFF}" srcId="{F77102B6-BADC-4CF0-B5D1-57E356735154}" destId="{63F758CE-6A07-49DF-9FD3-44030067E968}" srcOrd="4" destOrd="0" parTransId="{CB4F9479-944F-411C-B755-91CFEC31A849}" sibTransId="{BA73BF66-D621-4CB6-B261-B6F4CB017272}"/>
    <dgm:cxn modelId="{6F81CC03-9D8B-47BD-AE57-6FE7255AEF42}" srcId="{F77102B6-BADC-4CF0-B5D1-57E356735154}" destId="{ED90AA6F-85D4-406E-9B83-9498CBC94355}" srcOrd="7" destOrd="0" parTransId="{D3FC33E8-E7D9-4846-A31B-2B62B4CE39EA}" sibTransId="{7BD35214-BF8C-481E-911A-3F1655DE286A}"/>
    <dgm:cxn modelId="{BA4CA685-38BC-B44B-839B-654D933F793F}" type="presOf" srcId="{F77102B6-BADC-4CF0-B5D1-57E356735154}" destId="{24F77247-D9F2-4F03-83D1-21CCF9D20C5A}" srcOrd="0" destOrd="0" presId="urn:microsoft.com/office/officeart/2008/layout/CircleAccentTimeline"/>
    <dgm:cxn modelId="{76DB46BF-D9BB-BD48-AEA9-777A296C7564}" type="presParOf" srcId="{24F77247-D9F2-4F03-83D1-21CCF9D20C5A}" destId="{274F6B29-63FE-4894-9C44-D62457F8C13C}" srcOrd="0" destOrd="0" presId="urn:microsoft.com/office/officeart/2008/layout/CircleAccentTimeline"/>
    <dgm:cxn modelId="{E98EAF68-D951-5D42-A643-EEDC3F7CEB71}" type="presParOf" srcId="{274F6B29-63FE-4894-9C44-D62457F8C13C}" destId="{D261BBB8-8AE0-4BEF-96A9-73968E1635A3}" srcOrd="0" destOrd="0" presId="urn:microsoft.com/office/officeart/2008/layout/CircleAccentTimeline"/>
    <dgm:cxn modelId="{7F53EC2C-8FB9-7445-AE0E-B1BF76EE4FA2}" type="presParOf" srcId="{274F6B29-63FE-4894-9C44-D62457F8C13C}" destId="{76B1FA9D-9F34-43C3-8927-48CDAE6B2AAA}" srcOrd="1" destOrd="0" presId="urn:microsoft.com/office/officeart/2008/layout/CircleAccentTimeline"/>
    <dgm:cxn modelId="{CDB99A1C-9861-4C4B-A78C-2FCDEC7DA55B}" type="presParOf" srcId="{274F6B29-63FE-4894-9C44-D62457F8C13C}" destId="{1A51DAD2-D6DF-4DEA-9B57-713B9741A0CD}" srcOrd="2" destOrd="0" presId="urn:microsoft.com/office/officeart/2008/layout/CircleAccentTimeline"/>
    <dgm:cxn modelId="{B2FA828C-E9AD-EF4D-8609-5728D825F604}" type="presParOf" srcId="{24F77247-D9F2-4F03-83D1-21CCF9D20C5A}" destId="{FD9057A8-62AD-4594-9D33-B256900BA3B7}" srcOrd="1" destOrd="0" presId="urn:microsoft.com/office/officeart/2008/layout/CircleAccentTimeline"/>
    <dgm:cxn modelId="{8332C3E3-FF67-DD4C-9C41-037D9B360892}" type="presParOf" srcId="{24F77247-D9F2-4F03-83D1-21CCF9D20C5A}" destId="{DE777BDA-6BB6-4DF2-8B98-D28B31AAADC9}" srcOrd="2" destOrd="0" presId="urn:microsoft.com/office/officeart/2008/layout/CircleAccentTimeline"/>
    <dgm:cxn modelId="{4F9B6AD9-D309-6B4A-A599-622A5FB93669}" type="presParOf" srcId="{24F77247-D9F2-4F03-83D1-21CCF9D20C5A}" destId="{FEB7C3B1-537F-4D4B-8373-94696E2BDF70}" srcOrd="3" destOrd="0" presId="urn:microsoft.com/office/officeart/2008/layout/CircleAccentTimeline"/>
    <dgm:cxn modelId="{E9C0C405-EEBB-CB4A-9A03-649425E2E3CF}" type="presParOf" srcId="{FEB7C3B1-537F-4D4B-8373-94696E2BDF70}" destId="{D35F16C4-6DEB-46EC-9618-63F6903B2EB0}" srcOrd="0" destOrd="0" presId="urn:microsoft.com/office/officeart/2008/layout/CircleAccentTimeline"/>
    <dgm:cxn modelId="{91F6FE27-9FA9-9F4D-9A71-29A07093A867}" type="presParOf" srcId="{FEB7C3B1-537F-4D4B-8373-94696E2BDF70}" destId="{7BEEF603-C84A-4A60-8873-507D029E9E37}" srcOrd="1" destOrd="0" presId="urn:microsoft.com/office/officeart/2008/layout/CircleAccentTimeline"/>
    <dgm:cxn modelId="{EAE35A71-00AE-8D4C-B97E-03A22D20FE68}" type="presParOf" srcId="{FEB7C3B1-537F-4D4B-8373-94696E2BDF70}" destId="{765B01B8-0825-4345-9817-9ADE92332B86}" srcOrd="2" destOrd="0" presId="urn:microsoft.com/office/officeart/2008/layout/CircleAccentTimeline"/>
    <dgm:cxn modelId="{E142AF96-2F19-3047-8E32-E738A4DE9AF1}" type="presParOf" srcId="{24F77247-D9F2-4F03-83D1-21CCF9D20C5A}" destId="{F4BB7A8C-DA26-4798-90BC-CE45B9EB4FF8}" srcOrd="4" destOrd="0" presId="urn:microsoft.com/office/officeart/2008/layout/CircleAccentTimeline"/>
    <dgm:cxn modelId="{9E7A7BC3-4A67-1C4E-BBC7-BAED8E77375D}" type="presParOf" srcId="{24F77247-D9F2-4F03-83D1-21CCF9D20C5A}" destId="{6D1E3A8B-CF73-4AB7-BB05-50337781FED1}" srcOrd="5" destOrd="0" presId="urn:microsoft.com/office/officeart/2008/layout/CircleAccentTimeline"/>
    <dgm:cxn modelId="{4E8E772A-6C87-7E46-B02C-22209082337E}" type="presParOf" srcId="{24F77247-D9F2-4F03-83D1-21CCF9D20C5A}" destId="{37D1FBA6-1268-4E55-8DD0-8125C6DA53B7}" srcOrd="6" destOrd="0" presId="urn:microsoft.com/office/officeart/2008/layout/CircleAccentTimeline"/>
    <dgm:cxn modelId="{14C32577-5C26-4A42-A2C0-04A57CF07D4F}" type="presParOf" srcId="{37D1FBA6-1268-4E55-8DD0-8125C6DA53B7}" destId="{2041E133-14DC-4C0B-ACFC-DA411A2140F8}" srcOrd="0" destOrd="0" presId="urn:microsoft.com/office/officeart/2008/layout/CircleAccentTimeline"/>
    <dgm:cxn modelId="{47709605-2BD7-C949-AAD7-0F3AEE0F64CF}" type="presParOf" srcId="{37D1FBA6-1268-4E55-8DD0-8125C6DA53B7}" destId="{9E8CF889-0521-4152-81C9-2E84379C992B}" srcOrd="1" destOrd="0" presId="urn:microsoft.com/office/officeart/2008/layout/CircleAccentTimeline"/>
    <dgm:cxn modelId="{89813A9E-9976-5946-B5A8-4909B7C478A1}" type="presParOf" srcId="{37D1FBA6-1268-4E55-8DD0-8125C6DA53B7}" destId="{277C8579-AE51-4BE9-B1A6-AA3F73CA14EA}" srcOrd="2" destOrd="0" presId="urn:microsoft.com/office/officeart/2008/layout/CircleAccentTimeline"/>
    <dgm:cxn modelId="{66B8C458-704F-FD4F-8429-FB164B4EBEB5}" type="presParOf" srcId="{24F77247-D9F2-4F03-83D1-21CCF9D20C5A}" destId="{B3757A94-595C-4F04-BD31-A6268FD434AA}" srcOrd="7" destOrd="0" presId="urn:microsoft.com/office/officeart/2008/layout/CircleAccentTimeline"/>
    <dgm:cxn modelId="{32457A52-5783-1042-A80E-B4FFB19B941A}" type="presParOf" srcId="{24F77247-D9F2-4F03-83D1-21CCF9D20C5A}" destId="{984DC516-C66D-4331-9A13-1209F0D04DCA}" srcOrd="8" destOrd="0" presId="urn:microsoft.com/office/officeart/2008/layout/CircleAccentTimeline"/>
    <dgm:cxn modelId="{D5C3F2B6-35F1-F04A-9E59-FBA3456B8A54}" type="presParOf" srcId="{24F77247-D9F2-4F03-83D1-21CCF9D20C5A}" destId="{CDB8CB26-CA56-4675-AB3A-1BBF4ABB67A1}" srcOrd="9" destOrd="0" presId="urn:microsoft.com/office/officeart/2008/layout/CircleAccentTimeline"/>
    <dgm:cxn modelId="{DAB1FF24-8E1B-1B41-99F3-4A6A8CBFC095}" type="presParOf" srcId="{CDB8CB26-CA56-4675-AB3A-1BBF4ABB67A1}" destId="{F7061BB0-CB79-4A9C-8103-9F3EA1AF130B}" srcOrd="0" destOrd="0" presId="urn:microsoft.com/office/officeart/2008/layout/CircleAccentTimeline"/>
    <dgm:cxn modelId="{96D0CB78-029B-E742-B5FC-65C9366307D3}" type="presParOf" srcId="{CDB8CB26-CA56-4675-AB3A-1BBF4ABB67A1}" destId="{E818E670-14A7-403A-A996-D6E5108A1064}" srcOrd="1" destOrd="0" presId="urn:microsoft.com/office/officeart/2008/layout/CircleAccentTimeline"/>
    <dgm:cxn modelId="{80AF6091-071C-9847-9145-D313DBB5D6B6}" type="presParOf" srcId="{CDB8CB26-CA56-4675-AB3A-1BBF4ABB67A1}" destId="{DF78F00F-B23B-455E-AA06-83963E0B343C}" srcOrd="2" destOrd="0" presId="urn:microsoft.com/office/officeart/2008/layout/CircleAccentTimeline"/>
    <dgm:cxn modelId="{1E676646-0546-8F40-A91D-ED79EFD5B8DA}" type="presParOf" srcId="{24F77247-D9F2-4F03-83D1-21CCF9D20C5A}" destId="{4912D181-175A-4BF7-9BAB-C274DFCFEB25}" srcOrd="10" destOrd="0" presId="urn:microsoft.com/office/officeart/2008/layout/CircleAccentTimeline"/>
    <dgm:cxn modelId="{81A02CAB-A83C-9744-BE95-38D18A5AD366}" type="presParOf" srcId="{24F77247-D9F2-4F03-83D1-21CCF9D20C5A}" destId="{C886FEC0-B6B5-4285-A0AC-1303AF439E73}" srcOrd="11" destOrd="0" presId="urn:microsoft.com/office/officeart/2008/layout/CircleAccentTimeline"/>
    <dgm:cxn modelId="{6519BC48-44AD-A948-9DE4-07D6C188484E}" type="presParOf" srcId="{24F77247-D9F2-4F03-83D1-21CCF9D20C5A}" destId="{BC56ADF9-2DDC-4533-994C-6870A645FEF4}" srcOrd="12" destOrd="0" presId="urn:microsoft.com/office/officeart/2008/layout/CircleAccentTimeline"/>
    <dgm:cxn modelId="{DF4B9DEF-5160-2F44-B536-12404D94D270}" type="presParOf" srcId="{BC56ADF9-2DDC-4533-994C-6870A645FEF4}" destId="{7446FF19-EA4D-49F5-9E3F-ADEC34B7EDB0}" srcOrd="0" destOrd="0" presId="urn:microsoft.com/office/officeart/2008/layout/CircleAccentTimeline"/>
    <dgm:cxn modelId="{6EF78FD8-E656-824A-B291-71B05DBD2A67}" type="presParOf" srcId="{BC56ADF9-2DDC-4533-994C-6870A645FEF4}" destId="{4D9361B7-168D-423E-BF66-CE725CD2D5FF}" srcOrd="1" destOrd="0" presId="urn:microsoft.com/office/officeart/2008/layout/CircleAccentTimeline"/>
    <dgm:cxn modelId="{FD657A22-4811-354E-859C-F00ABD86D662}" type="presParOf" srcId="{BC56ADF9-2DDC-4533-994C-6870A645FEF4}" destId="{97E42C97-C50E-4E49-907B-68678C2E3DA2}" srcOrd="2" destOrd="0" presId="urn:microsoft.com/office/officeart/2008/layout/CircleAccentTimeline"/>
    <dgm:cxn modelId="{4A260A1F-8757-974D-BF97-B0256EB1C7B4}" type="presParOf" srcId="{24F77247-D9F2-4F03-83D1-21CCF9D20C5A}" destId="{4155CE69-9244-4962-939B-66DC40771999}" srcOrd="13" destOrd="0" presId="urn:microsoft.com/office/officeart/2008/layout/CircleAccentTimeline"/>
    <dgm:cxn modelId="{908787A6-2BAD-C240-A8C3-B96F49C3DCF2}" type="presParOf" srcId="{24F77247-D9F2-4F03-83D1-21CCF9D20C5A}" destId="{02C23FC6-2F0B-4224-BE91-435BDFF60136}" srcOrd="14" destOrd="0" presId="urn:microsoft.com/office/officeart/2008/layout/CircleAccentTimeline"/>
    <dgm:cxn modelId="{154343E6-8B71-D84C-A858-65567AF77FC9}" type="presParOf" srcId="{24F77247-D9F2-4F03-83D1-21CCF9D20C5A}" destId="{0DC2E6B9-D17C-4DAE-B96E-7D81C1F8D239}" srcOrd="15" destOrd="0" presId="urn:microsoft.com/office/officeart/2008/layout/CircleAccentTimeline"/>
    <dgm:cxn modelId="{68E5A870-72C4-074D-82DD-64B85D98662D}" type="presParOf" srcId="{0DC2E6B9-D17C-4DAE-B96E-7D81C1F8D239}" destId="{1E1C4412-E338-4E3F-9F82-C6163D603102}" srcOrd="0" destOrd="0" presId="urn:microsoft.com/office/officeart/2008/layout/CircleAccentTimeline"/>
    <dgm:cxn modelId="{2F724D3F-C805-1544-8287-56498BD5D6F2}" type="presParOf" srcId="{0DC2E6B9-D17C-4DAE-B96E-7D81C1F8D239}" destId="{766671C4-38CC-42A7-9F0F-85229F50B9F7}" srcOrd="1" destOrd="0" presId="urn:microsoft.com/office/officeart/2008/layout/CircleAccentTimeline"/>
    <dgm:cxn modelId="{69F0FCE3-773C-B24C-9223-5A4688977651}" type="presParOf" srcId="{0DC2E6B9-D17C-4DAE-B96E-7D81C1F8D239}" destId="{920FBBBC-9C05-45F4-93D7-F7D01D9CBB0C}" srcOrd="2" destOrd="0" presId="urn:microsoft.com/office/officeart/2008/layout/CircleAccentTimeline"/>
    <dgm:cxn modelId="{27B957F3-C270-4943-AC12-8369E1456D2F}" type="presParOf" srcId="{24F77247-D9F2-4F03-83D1-21CCF9D20C5A}" destId="{E4ED489D-C9A5-405A-882D-981028F8D640}" srcOrd="16" destOrd="0" presId="urn:microsoft.com/office/officeart/2008/layout/CircleAccentTimeline"/>
    <dgm:cxn modelId="{CC72C0C2-118C-DE4B-996B-CE94409493EE}" type="presParOf" srcId="{24F77247-D9F2-4F03-83D1-21CCF9D20C5A}" destId="{8462C29E-4FF4-482E-85E8-50A12A924D7F}" srcOrd="17" destOrd="0" presId="urn:microsoft.com/office/officeart/2008/layout/CircleAccentTimeline"/>
    <dgm:cxn modelId="{DEDE96FA-4577-2D42-A7BE-507F1C1FE126}" type="presParOf" srcId="{24F77247-D9F2-4F03-83D1-21CCF9D20C5A}" destId="{16E46B2A-5E8A-4005-885C-40DCF541C7F8}" srcOrd="18" destOrd="0" presId="urn:microsoft.com/office/officeart/2008/layout/CircleAccentTimeline"/>
    <dgm:cxn modelId="{7CB0E508-9033-D14F-A3C6-5312AFBEAC2E}" type="presParOf" srcId="{16E46B2A-5E8A-4005-885C-40DCF541C7F8}" destId="{0FF43CD4-8302-416F-9D4F-3469783AFA09}" srcOrd="0" destOrd="0" presId="urn:microsoft.com/office/officeart/2008/layout/CircleAccentTimeline"/>
    <dgm:cxn modelId="{2FF8E5A6-5400-124A-B8FE-E19A81E8F269}" type="presParOf" srcId="{16E46B2A-5E8A-4005-885C-40DCF541C7F8}" destId="{7E6FB774-B75D-4F45-B69C-CAE875AA158F}" srcOrd="1" destOrd="0" presId="urn:microsoft.com/office/officeart/2008/layout/CircleAccentTimeline"/>
    <dgm:cxn modelId="{9943397F-9DFC-D247-BD22-18FCEA13308C}" type="presParOf" srcId="{16E46B2A-5E8A-4005-885C-40DCF541C7F8}" destId="{9D5FB108-BCC8-44EC-A922-4AB2161A292B}" srcOrd="2" destOrd="0" presId="urn:microsoft.com/office/officeart/2008/layout/CircleAccentTimeline"/>
    <dgm:cxn modelId="{B8485151-E602-A648-8B84-076F070A83C0}" type="presParOf" srcId="{24F77247-D9F2-4F03-83D1-21CCF9D20C5A}" destId="{45185B48-34C5-49CE-BAFB-E1C0900A6DEF}" srcOrd="19" destOrd="0" presId="urn:microsoft.com/office/officeart/2008/layout/CircleAccentTimeline"/>
    <dgm:cxn modelId="{FA6AC87F-E2F0-8B44-9269-718033FCDF94}" type="presParOf" srcId="{24F77247-D9F2-4F03-83D1-21CCF9D20C5A}" destId="{84A33C72-8330-4D93-B169-152AE107274D}" srcOrd="20" destOrd="0" presId="urn:microsoft.com/office/officeart/2008/layout/CircleAccentTimeline"/>
    <dgm:cxn modelId="{545E39BD-AEDA-484F-94E1-3922F0DD98C8}" type="presParOf" srcId="{24F77247-D9F2-4F03-83D1-21CCF9D20C5A}" destId="{7905836D-ABDA-4BC4-9F94-9E629F9A6C28}" srcOrd="21" destOrd="0" presId="urn:microsoft.com/office/officeart/2008/layout/CircleAccentTimeline"/>
    <dgm:cxn modelId="{5121FA1F-BE38-B948-8980-73964E38D5CF}" type="presParOf" srcId="{7905836D-ABDA-4BC4-9F94-9E629F9A6C28}" destId="{95DD8FCE-1DED-42A1-9D1D-949CC1B6D7F0}" srcOrd="0" destOrd="0" presId="urn:microsoft.com/office/officeart/2008/layout/CircleAccentTimeline"/>
    <dgm:cxn modelId="{092CF372-7C04-E24D-8D60-A6D3937EEF09}" type="presParOf" srcId="{7905836D-ABDA-4BC4-9F94-9E629F9A6C28}" destId="{858359CB-ADBE-4D58-8979-2811DE3D99D6}" srcOrd="1" destOrd="0" presId="urn:microsoft.com/office/officeart/2008/layout/CircleAccentTimeline"/>
    <dgm:cxn modelId="{E825E126-A876-794C-99BC-E01DB141BA2A}" type="presParOf" srcId="{7905836D-ABDA-4BC4-9F94-9E629F9A6C28}" destId="{5276AA2F-514C-4E3E-BE26-20A2C5A074F1}" srcOrd="2" destOrd="0" presId="urn:microsoft.com/office/officeart/2008/layout/CircleAccentTimeline"/>
    <dgm:cxn modelId="{81CB9EF3-3B52-5E4A-83ED-92373D316071}" type="presParOf" srcId="{24F77247-D9F2-4F03-83D1-21CCF9D20C5A}" destId="{2A4151A0-3D1A-45D7-B7A4-08A7FAEC22C8}" srcOrd="22" destOrd="0" presId="urn:microsoft.com/office/officeart/2008/layout/CircleAccentTimeline"/>
    <dgm:cxn modelId="{DE5873D7-0576-B443-AD02-C27A0EEC150B}" type="presParOf" srcId="{24F77247-D9F2-4F03-83D1-21CCF9D20C5A}" destId="{CCFE8424-61BF-4B48-BCE7-CC4D7BB6AAB9}" srcOrd="23" destOrd="0" presId="urn:microsoft.com/office/officeart/2008/layout/CircleAccentTimelin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7102B6-BADC-4CF0-B5D1-57E356735154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5FCA409-8C8D-4193-B3C2-47B56E7143A4}">
      <dgm:prSet/>
      <dgm:spPr/>
      <dgm:t>
        <a:bodyPr/>
        <a:lstStyle/>
        <a:p>
          <a:r>
            <a:rPr lang="en-US" dirty="0" smtClean="0"/>
            <a:t>Define a question</a:t>
          </a:r>
          <a:endParaRPr lang="en-US" dirty="0"/>
        </a:p>
      </dgm:t>
    </dgm:pt>
    <dgm:pt modelId="{301804E0-6732-4DD5-83F1-F3AA950A96FF}" type="parTrans" cxnId="{BB163E11-7125-4A58-AC49-4E52562E1670}">
      <dgm:prSet/>
      <dgm:spPr/>
      <dgm:t>
        <a:bodyPr/>
        <a:lstStyle/>
        <a:p>
          <a:endParaRPr lang="en-US"/>
        </a:p>
      </dgm:t>
    </dgm:pt>
    <dgm:pt modelId="{CDF6204B-BF1A-4E6C-B8B5-28A68EA82926}" type="sibTrans" cxnId="{BB163E11-7125-4A58-AC49-4E52562E1670}">
      <dgm:prSet/>
      <dgm:spPr/>
      <dgm:t>
        <a:bodyPr/>
        <a:lstStyle/>
        <a:p>
          <a:endParaRPr lang="en-US"/>
        </a:p>
      </dgm:t>
    </dgm:pt>
    <dgm:pt modelId="{92F436A2-F32C-4C42-A7BB-88564AA243FC}">
      <dgm:prSet/>
      <dgm:spPr/>
      <dgm:t>
        <a:bodyPr/>
        <a:lstStyle/>
        <a:p>
          <a:r>
            <a:rPr lang="en-US" dirty="0" smtClean="0"/>
            <a:t>Gather information</a:t>
          </a:r>
          <a:endParaRPr lang="en-US" dirty="0"/>
        </a:p>
      </dgm:t>
    </dgm:pt>
    <dgm:pt modelId="{DF9F5A19-F5B7-4809-95E0-D2E69F9BDDF9}" type="parTrans" cxnId="{214C4584-0AD6-4376-97BE-14B6E7E1D5A3}">
      <dgm:prSet/>
      <dgm:spPr/>
      <dgm:t>
        <a:bodyPr/>
        <a:lstStyle/>
        <a:p>
          <a:endParaRPr lang="en-US"/>
        </a:p>
      </dgm:t>
    </dgm:pt>
    <dgm:pt modelId="{240ABCC2-1417-4C20-8EBC-FD54CF89E11B}" type="sibTrans" cxnId="{214C4584-0AD6-4376-97BE-14B6E7E1D5A3}">
      <dgm:prSet/>
      <dgm:spPr/>
      <dgm:t>
        <a:bodyPr/>
        <a:lstStyle/>
        <a:p>
          <a:endParaRPr lang="en-US"/>
        </a:p>
      </dgm:t>
    </dgm:pt>
    <dgm:pt modelId="{E754C1FC-F238-462F-99FD-C43ABA370326}">
      <dgm:prSet/>
      <dgm:spPr/>
      <dgm:t>
        <a:bodyPr/>
        <a:lstStyle/>
        <a:p>
          <a:r>
            <a:rPr lang="en-US" dirty="0" smtClean="0"/>
            <a:t>Test the hypothesis</a:t>
          </a:r>
          <a:endParaRPr lang="en-US" dirty="0"/>
        </a:p>
      </dgm:t>
    </dgm:pt>
    <dgm:pt modelId="{EBC0C02C-D7EB-4E68-BDB7-7A2A7DF58777}" type="parTrans" cxnId="{B5F03967-7E85-4023-899B-4B71A07473DB}">
      <dgm:prSet/>
      <dgm:spPr/>
      <dgm:t>
        <a:bodyPr/>
        <a:lstStyle/>
        <a:p>
          <a:endParaRPr lang="en-US"/>
        </a:p>
      </dgm:t>
    </dgm:pt>
    <dgm:pt modelId="{D04D16E1-1020-4C95-809B-5F74FA426BD2}" type="sibTrans" cxnId="{B5F03967-7E85-4023-899B-4B71A07473DB}">
      <dgm:prSet/>
      <dgm:spPr/>
      <dgm:t>
        <a:bodyPr/>
        <a:lstStyle/>
        <a:p>
          <a:endParaRPr lang="en-US"/>
        </a:p>
      </dgm:t>
    </dgm:pt>
    <dgm:pt modelId="{63F758CE-6A07-49DF-9FD3-44030067E968}">
      <dgm:prSet/>
      <dgm:spPr/>
      <dgm:t>
        <a:bodyPr/>
        <a:lstStyle/>
        <a:p>
          <a:r>
            <a:rPr lang="en-US" dirty="0" smtClean="0"/>
            <a:t>Analyze the data</a:t>
          </a:r>
          <a:endParaRPr lang="en-US" dirty="0"/>
        </a:p>
      </dgm:t>
    </dgm:pt>
    <dgm:pt modelId="{CB4F9479-944F-411C-B755-91CFEC31A849}" type="parTrans" cxnId="{86221B8A-D16C-4BEB-B395-3932E37F8CFF}">
      <dgm:prSet/>
      <dgm:spPr/>
      <dgm:t>
        <a:bodyPr/>
        <a:lstStyle/>
        <a:p>
          <a:endParaRPr lang="en-US"/>
        </a:p>
      </dgm:t>
    </dgm:pt>
    <dgm:pt modelId="{BA73BF66-D621-4CB6-B261-B6F4CB017272}" type="sibTrans" cxnId="{86221B8A-D16C-4BEB-B395-3932E37F8CFF}">
      <dgm:prSet/>
      <dgm:spPr/>
      <dgm:t>
        <a:bodyPr/>
        <a:lstStyle/>
        <a:p>
          <a:endParaRPr lang="en-US"/>
        </a:p>
      </dgm:t>
    </dgm:pt>
    <dgm:pt modelId="{14487245-2A35-4D70-BF89-082F9D472EF6}">
      <dgm:prSet/>
      <dgm:spPr/>
      <dgm:t>
        <a:bodyPr/>
        <a:lstStyle/>
        <a:p>
          <a:r>
            <a:rPr lang="en-US" dirty="0" smtClean="0"/>
            <a:t>Interpret the data</a:t>
          </a:r>
          <a:endParaRPr lang="en-US" dirty="0"/>
        </a:p>
      </dgm:t>
    </dgm:pt>
    <dgm:pt modelId="{92459DCD-6A54-4F52-A407-763F0E23BBBF}" type="parTrans" cxnId="{49D25D52-573A-4D76-8ACE-5695E09DF4C4}">
      <dgm:prSet/>
      <dgm:spPr/>
      <dgm:t>
        <a:bodyPr/>
        <a:lstStyle/>
        <a:p>
          <a:endParaRPr lang="en-US"/>
        </a:p>
      </dgm:t>
    </dgm:pt>
    <dgm:pt modelId="{9F8F8C5C-8F74-4B3E-8E34-9587F275ADF7}" type="sibTrans" cxnId="{49D25D52-573A-4D76-8ACE-5695E09DF4C4}">
      <dgm:prSet/>
      <dgm:spPr/>
      <dgm:t>
        <a:bodyPr/>
        <a:lstStyle/>
        <a:p>
          <a:endParaRPr lang="en-US"/>
        </a:p>
      </dgm:t>
    </dgm:pt>
    <dgm:pt modelId="{4AD450DA-24E5-491A-844D-7D1C4BBF1103}">
      <dgm:prSet/>
      <dgm:spPr/>
      <dgm:t>
        <a:bodyPr/>
        <a:lstStyle/>
        <a:p>
          <a:r>
            <a:rPr lang="en-US" dirty="0" smtClean="0"/>
            <a:t>Publish results</a:t>
          </a:r>
          <a:endParaRPr lang="en-US" dirty="0"/>
        </a:p>
      </dgm:t>
    </dgm:pt>
    <dgm:pt modelId="{53E2B370-AA37-4AAE-902A-3042B4D3BC82}" type="parTrans" cxnId="{766E6F04-4D75-430D-955A-3380261370F3}">
      <dgm:prSet/>
      <dgm:spPr/>
      <dgm:t>
        <a:bodyPr/>
        <a:lstStyle/>
        <a:p>
          <a:endParaRPr lang="en-US"/>
        </a:p>
      </dgm:t>
    </dgm:pt>
    <dgm:pt modelId="{BCC697FB-C8CA-4A99-8A0B-C713B59342AA}" type="sibTrans" cxnId="{766E6F04-4D75-430D-955A-3380261370F3}">
      <dgm:prSet/>
      <dgm:spPr/>
      <dgm:t>
        <a:bodyPr/>
        <a:lstStyle/>
        <a:p>
          <a:endParaRPr lang="en-US"/>
        </a:p>
      </dgm:t>
    </dgm:pt>
    <dgm:pt modelId="{E663A982-F389-44CF-87E8-7CC67E74ECAF}">
      <dgm:prSet/>
      <dgm:spPr/>
      <dgm:t>
        <a:bodyPr/>
        <a:lstStyle/>
        <a:p>
          <a:r>
            <a:rPr lang="en-US" dirty="0" smtClean="0"/>
            <a:t>Form a hypothesis</a:t>
          </a:r>
          <a:endParaRPr lang="en-US" dirty="0"/>
        </a:p>
      </dgm:t>
    </dgm:pt>
    <dgm:pt modelId="{6F930B31-CFCE-49D0-8F88-2BD2A24CAF2A}" type="parTrans" cxnId="{405061F1-48D8-4BAD-8C5A-E9D76EC5F3F7}">
      <dgm:prSet/>
      <dgm:spPr/>
      <dgm:t>
        <a:bodyPr/>
        <a:lstStyle/>
        <a:p>
          <a:endParaRPr lang="en-US"/>
        </a:p>
      </dgm:t>
    </dgm:pt>
    <dgm:pt modelId="{6F0C174B-57A0-4451-9C22-BCBE5EA7E41C}" type="sibTrans" cxnId="{405061F1-48D8-4BAD-8C5A-E9D76EC5F3F7}">
      <dgm:prSet/>
      <dgm:spPr/>
      <dgm:t>
        <a:bodyPr/>
        <a:lstStyle/>
        <a:p>
          <a:endParaRPr lang="en-US"/>
        </a:p>
      </dgm:t>
    </dgm:pt>
    <dgm:pt modelId="{ED90AA6F-85D4-406E-9B83-9498CBC94355}">
      <dgm:prSet/>
      <dgm:spPr/>
      <dgm:t>
        <a:bodyPr/>
        <a:lstStyle/>
        <a:p>
          <a:r>
            <a:rPr lang="en-US" dirty="0" smtClean="0"/>
            <a:t>Retest</a:t>
          </a:r>
          <a:endParaRPr lang="en-US" dirty="0"/>
        </a:p>
      </dgm:t>
    </dgm:pt>
    <dgm:pt modelId="{D3FC33E8-E7D9-4846-A31B-2B62B4CE39EA}" type="parTrans" cxnId="{6F81CC03-9D8B-47BD-AE57-6FE7255AEF42}">
      <dgm:prSet/>
      <dgm:spPr/>
      <dgm:t>
        <a:bodyPr/>
        <a:lstStyle/>
        <a:p>
          <a:endParaRPr lang="en-US"/>
        </a:p>
      </dgm:t>
    </dgm:pt>
    <dgm:pt modelId="{7BD35214-BF8C-481E-911A-3F1655DE286A}" type="sibTrans" cxnId="{6F81CC03-9D8B-47BD-AE57-6FE7255AEF42}">
      <dgm:prSet/>
      <dgm:spPr/>
      <dgm:t>
        <a:bodyPr/>
        <a:lstStyle/>
        <a:p>
          <a:endParaRPr lang="en-US"/>
        </a:p>
      </dgm:t>
    </dgm:pt>
    <dgm:pt modelId="{24F77247-D9F2-4F03-83D1-21CCF9D20C5A}" type="pres">
      <dgm:prSet presAssocID="{F77102B6-BADC-4CF0-B5D1-57E356735154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274F6B29-63FE-4894-9C44-D62457F8C13C}" type="pres">
      <dgm:prSet presAssocID="{C5FCA409-8C8D-4193-B3C2-47B56E7143A4}" presName="parComposite" presStyleCnt="0"/>
      <dgm:spPr/>
      <dgm:t>
        <a:bodyPr/>
        <a:lstStyle/>
        <a:p>
          <a:endParaRPr lang="en-US"/>
        </a:p>
      </dgm:t>
    </dgm:pt>
    <dgm:pt modelId="{D261BBB8-8AE0-4BEF-96A9-73968E1635A3}" type="pres">
      <dgm:prSet presAssocID="{C5FCA409-8C8D-4193-B3C2-47B56E7143A4}" presName="parBigCircle" presStyleLbl="node0" presStyleIdx="0" presStyleCnt="8"/>
      <dgm:spPr/>
      <dgm:t>
        <a:bodyPr/>
        <a:lstStyle/>
        <a:p>
          <a:endParaRPr lang="en-US"/>
        </a:p>
      </dgm:t>
    </dgm:pt>
    <dgm:pt modelId="{76B1FA9D-9F34-43C3-8927-48CDAE6B2AAA}" type="pres">
      <dgm:prSet presAssocID="{C5FCA409-8C8D-4193-B3C2-47B56E7143A4}" presName="parTx" presStyleLbl="revTx" presStyleIdx="0" presStyleCnt="8"/>
      <dgm:spPr/>
      <dgm:t>
        <a:bodyPr/>
        <a:lstStyle/>
        <a:p>
          <a:endParaRPr lang="en-US"/>
        </a:p>
      </dgm:t>
    </dgm:pt>
    <dgm:pt modelId="{1A51DAD2-D6DF-4DEA-9B57-713B9741A0CD}" type="pres">
      <dgm:prSet presAssocID="{C5FCA409-8C8D-4193-B3C2-47B56E7143A4}" presName="bSpace" presStyleCnt="0"/>
      <dgm:spPr/>
      <dgm:t>
        <a:bodyPr/>
        <a:lstStyle/>
        <a:p>
          <a:endParaRPr lang="en-US"/>
        </a:p>
      </dgm:t>
    </dgm:pt>
    <dgm:pt modelId="{FD9057A8-62AD-4594-9D33-B256900BA3B7}" type="pres">
      <dgm:prSet presAssocID="{C5FCA409-8C8D-4193-B3C2-47B56E7143A4}" presName="parBackupNorm" presStyleCnt="0"/>
      <dgm:spPr/>
      <dgm:t>
        <a:bodyPr/>
        <a:lstStyle/>
        <a:p>
          <a:endParaRPr lang="en-US"/>
        </a:p>
      </dgm:t>
    </dgm:pt>
    <dgm:pt modelId="{DE777BDA-6BB6-4DF2-8B98-D28B31AAADC9}" type="pres">
      <dgm:prSet presAssocID="{CDF6204B-BF1A-4E6C-B8B5-28A68EA82926}" presName="parSpace" presStyleCnt="0"/>
      <dgm:spPr/>
      <dgm:t>
        <a:bodyPr/>
        <a:lstStyle/>
        <a:p>
          <a:endParaRPr lang="en-US"/>
        </a:p>
      </dgm:t>
    </dgm:pt>
    <dgm:pt modelId="{FEB7C3B1-537F-4D4B-8373-94696E2BDF70}" type="pres">
      <dgm:prSet presAssocID="{92F436A2-F32C-4C42-A7BB-88564AA243FC}" presName="parComposite" presStyleCnt="0"/>
      <dgm:spPr/>
      <dgm:t>
        <a:bodyPr/>
        <a:lstStyle/>
        <a:p>
          <a:endParaRPr lang="en-US"/>
        </a:p>
      </dgm:t>
    </dgm:pt>
    <dgm:pt modelId="{D35F16C4-6DEB-46EC-9618-63F6903B2EB0}" type="pres">
      <dgm:prSet presAssocID="{92F436A2-F32C-4C42-A7BB-88564AA243FC}" presName="parBigCircle" presStyleLbl="node0" presStyleIdx="1" presStyleCnt="8"/>
      <dgm:spPr/>
      <dgm:t>
        <a:bodyPr/>
        <a:lstStyle/>
        <a:p>
          <a:endParaRPr lang="en-US"/>
        </a:p>
      </dgm:t>
    </dgm:pt>
    <dgm:pt modelId="{7BEEF603-C84A-4A60-8873-507D029E9E37}" type="pres">
      <dgm:prSet presAssocID="{92F436A2-F32C-4C42-A7BB-88564AA243FC}" presName="parTx" presStyleLbl="revTx" presStyleIdx="1" presStyleCnt="8"/>
      <dgm:spPr/>
      <dgm:t>
        <a:bodyPr/>
        <a:lstStyle/>
        <a:p>
          <a:endParaRPr lang="en-US"/>
        </a:p>
      </dgm:t>
    </dgm:pt>
    <dgm:pt modelId="{765B01B8-0825-4345-9817-9ADE92332B86}" type="pres">
      <dgm:prSet presAssocID="{92F436A2-F32C-4C42-A7BB-88564AA243FC}" presName="bSpace" presStyleCnt="0"/>
      <dgm:spPr/>
      <dgm:t>
        <a:bodyPr/>
        <a:lstStyle/>
        <a:p>
          <a:endParaRPr lang="en-US"/>
        </a:p>
      </dgm:t>
    </dgm:pt>
    <dgm:pt modelId="{F4BB7A8C-DA26-4798-90BC-CE45B9EB4FF8}" type="pres">
      <dgm:prSet presAssocID="{92F436A2-F32C-4C42-A7BB-88564AA243FC}" presName="parBackupNorm" presStyleCnt="0"/>
      <dgm:spPr/>
      <dgm:t>
        <a:bodyPr/>
        <a:lstStyle/>
        <a:p>
          <a:endParaRPr lang="en-US"/>
        </a:p>
      </dgm:t>
    </dgm:pt>
    <dgm:pt modelId="{6D1E3A8B-CF73-4AB7-BB05-50337781FED1}" type="pres">
      <dgm:prSet presAssocID="{240ABCC2-1417-4C20-8EBC-FD54CF89E11B}" presName="parSpace" presStyleCnt="0"/>
      <dgm:spPr/>
      <dgm:t>
        <a:bodyPr/>
        <a:lstStyle/>
        <a:p>
          <a:endParaRPr lang="en-US"/>
        </a:p>
      </dgm:t>
    </dgm:pt>
    <dgm:pt modelId="{37D1FBA6-1268-4E55-8DD0-8125C6DA53B7}" type="pres">
      <dgm:prSet presAssocID="{E663A982-F389-44CF-87E8-7CC67E74ECAF}" presName="parComposite" presStyleCnt="0"/>
      <dgm:spPr/>
      <dgm:t>
        <a:bodyPr/>
        <a:lstStyle/>
        <a:p>
          <a:endParaRPr lang="en-US"/>
        </a:p>
      </dgm:t>
    </dgm:pt>
    <dgm:pt modelId="{2041E133-14DC-4C0B-ACFC-DA411A2140F8}" type="pres">
      <dgm:prSet presAssocID="{E663A982-F389-44CF-87E8-7CC67E74ECAF}" presName="parBigCircle" presStyleLbl="node0" presStyleIdx="2" presStyleCnt="8"/>
      <dgm:spPr/>
      <dgm:t>
        <a:bodyPr/>
        <a:lstStyle/>
        <a:p>
          <a:endParaRPr lang="en-US"/>
        </a:p>
      </dgm:t>
    </dgm:pt>
    <dgm:pt modelId="{9E8CF889-0521-4152-81C9-2E84379C992B}" type="pres">
      <dgm:prSet presAssocID="{E663A982-F389-44CF-87E8-7CC67E74ECAF}" presName="parTx" presStyleLbl="revTx" presStyleIdx="2" presStyleCnt="8"/>
      <dgm:spPr/>
      <dgm:t>
        <a:bodyPr/>
        <a:lstStyle/>
        <a:p>
          <a:endParaRPr lang="en-US"/>
        </a:p>
      </dgm:t>
    </dgm:pt>
    <dgm:pt modelId="{277C8579-AE51-4BE9-B1A6-AA3F73CA14EA}" type="pres">
      <dgm:prSet presAssocID="{E663A982-F389-44CF-87E8-7CC67E74ECAF}" presName="bSpace" presStyleCnt="0"/>
      <dgm:spPr/>
      <dgm:t>
        <a:bodyPr/>
        <a:lstStyle/>
        <a:p>
          <a:endParaRPr lang="en-US"/>
        </a:p>
      </dgm:t>
    </dgm:pt>
    <dgm:pt modelId="{B3757A94-595C-4F04-BD31-A6268FD434AA}" type="pres">
      <dgm:prSet presAssocID="{E663A982-F389-44CF-87E8-7CC67E74ECAF}" presName="parBackupNorm" presStyleCnt="0"/>
      <dgm:spPr/>
      <dgm:t>
        <a:bodyPr/>
        <a:lstStyle/>
        <a:p>
          <a:endParaRPr lang="en-US"/>
        </a:p>
      </dgm:t>
    </dgm:pt>
    <dgm:pt modelId="{984DC516-C66D-4331-9A13-1209F0D04DCA}" type="pres">
      <dgm:prSet presAssocID="{6F0C174B-57A0-4451-9C22-BCBE5EA7E41C}" presName="parSpace" presStyleCnt="0"/>
      <dgm:spPr/>
      <dgm:t>
        <a:bodyPr/>
        <a:lstStyle/>
        <a:p>
          <a:endParaRPr lang="en-US"/>
        </a:p>
      </dgm:t>
    </dgm:pt>
    <dgm:pt modelId="{CDB8CB26-CA56-4675-AB3A-1BBF4ABB67A1}" type="pres">
      <dgm:prSet presAssocID="{E754C1FC-F238-462F-99FD-C43ABA370326}" presName="parComposite" presStyleCnt="0"/>
      <dgm:spPr/>
      <dgm:t>
        <a:bodyPr/>
        <a:lstStyle/>
        <a:p>
          <a:endParaRPr lang="en-US"/>
        </a:p>
      </dgm:t>
    </dgm:pt>
    <dgm:pt modelId="{F7061BB0-CB79-4A9C-8103-9F3EA1AF130B}" type="pres">
      <dgm:prSet presAssocID="{E754C1FC-F238-462F-99FD-C43ABA370326}" presName="parBigCircle" presStyleLbl="node0" presStyleIdx="3" presStyleCnt="8"/>
      <dgm:spPr/>
      <dgm:t>
        <a:bodyPr/>
        <a:lstStyle/>
        <a:p>
          <a:endParaRPr lang="en-US"/>
        </a:p>
      </dgm:t>
    </dgm:pt>
    <dgm:pt modelId="{E818E670-14A7-403A-A996-D6E5108A1064}" type="pres">
      <dgm:prSet presAssocID="{E754C1FC-F238-462F-99FD-C43ABA370326}" presName="parTx" presStyleLbl="revTx" presStyleIdx="3" presStyleCnt="8"/>
      <dgm:spPr/>
      <dgm:t>
        <a:bodyPr/>
        <a:lstStyle/>
        <a:p>
          <a:endParaRPr lang="en-US"/>
        </a:p>
      </dgm:t>
    </dgm:pt>
    <dgm:pt modelId="{DF78F00F-B23B-455E-AA06-83963E0B343C}" type="pres">
      <dgm:prSet presAssocID="{E754C1FC-F238-462F-99FD-C43ABA370326}" presName="bSpace" presStyleCnt="0"/>
      <dgm:spPr/>
      <dgm:t>
        <a:bodyPr/>
        <a:lstStyle/>
        <a:p>
          <a:endParaRPr lang="en-US"/>
        </a:p>
      </dgm:t>
    </dgm:pt>
    <dgm:pt modelId="{4912D181-175A-4BF7-9BAB-C274DFCFEB25}" type="pres">
      <dgm:prSet presAssocID="{E754C1FC-F238-462F-99FD-C43ABA370326}" presName="parBackupNorm" presStyleCnt="0"/>
      <dgm:spPr/>
      <dgm:t>
        <a:bodyPr/>
        <a:lstStyle/>
        <a:p>
          <a:endParaRPr lang="en-US"/>
        </a:p>
      </dgm:t>
    </dgm:pt>
    <dgm:pt modelId="{C886FEC0-B6B5-4285-A0AC-1303AF439E73}" type="pres">
      <dgm:prSet presAssocID="{D04D16E1-1020-4C95-809B-5F74FA426BD2}" presName="parSpace" presStyleCnt="0"/>
      <dgm:spPr/>
      <dgm:t>
        <a:bodyPr/>
        <a:lstStyle/>
        <a:p>
          <a:endParaRPr lang="en-US"/>
        </a:p>
      </dgm:t>
    </dgm:pt>
    <dgm:pt modelId="{BC56ADF9-2DDC-4533-994C-6870A645FEF4}" type="pres">
      <dgm:prSet presAssocID="{63F758CE-6A07-49DF-9FD3-44030067E968}" presName="parComposite" presStyleCnt="0"/>
      <dgm:spPr/>
      <dgm:t>
        <a:bodyPr/>
        <a:lstStyle/>
        <a:p>
          <a:endParaRPr lang="en-US"/>
        </a:p>
      </dgm:t>
    </dgm:pt>
    <dgm:pt modelId="{7446FF19-EA4D-49F5-9E3F-ADEC34B7EDB0}" type="pres">
      <dgm:prSet presAssocID="{63F758CE-6A07-49DF-9FD3-44030067E968}" presName="parBigCircle" presStyleLbl="node0" presStyleIdx="4" presStyleCnt="8"/>
      <dgm:spPr/>
      <dgm:t>
        <a:bodyPr/>
        <a:lstStyle/>
        <a:p>
          <a:endParaRPr lang="en-US"/>
        </a:p>
      </dgm:t>
    </dgm:pt>
    <dgm:pt modelId="{4D9361B7-168D-423E-BF66-CE725CD2D5FF}" type="pres">
      <dgm:prSet presAssocID="{63F758CE-6A07-49DF-9FD3-44030067E968}" presName="parTx" presStyleLbl="revTx" presStyleIdx="4" presStyleCnt="8"/>
      <dgm:spPr/>
      <dgm:t>
        <a:bodyPr/>
        <a:lstStyle/>
        <a:p>
          <a:endParaRPr lang="en-US"/>
        </a:p>
      </dgm:t>
    </dgm:pt>
    <dgm:pt modelId="{97E42C97-C50E-4E49-907B-68678C2E3DA2}" type="pres">
      <dgm:prSet presAssocID="{63F758CE-6A07-49DF-9FD3-44030067E968}" presName="bSpace" presStyleCnt="0"/>
      <dgm:spPr/>
      <dgm:t>
        <a:bodyPr/>
        <a:lstStyle/>
        <a:p>
          <a:endParaRPr lang="en-US"/>
        </a:p>
      </dgm:t>
    </dgm:pt>
    <dgm:pt modelId="{4155CE69-9244-4962-939B-66DC40771999}" type="pres">
      <dgm:prSet presAssocID="{63F758CE-6A07-49DF-9FD3-44030067E968}" presName="parBackupNorm" presStyleCnt="0"/>
      <dgm:spPr/>
      <dgm:t>
        <a:bodyPr/>
        <a:lstStyle/>
        <a:p>
          <a:endParaRPr lang="en-US"/>
        </a:p>
      </dgm:t>
    </dgm:pt>
    <dgm:pt modelId="{02C23FC6-2F0B-4224-BE91-435BDFF60136}" type="pres">
      <dgm:prSet presAssocID="{BA73BF66-D621-4CB6-B261-B6F4CB017272}" presName="parSpace" presStyleCnt="0"/>
      <dgm:spPr/>
      <dgm:t>
        <a:bodyPr/>
        <a:lstStyle/>
        <a:p>
          <a:endParaRPr lang="en-US"/>
        </a:p>
      </dgm:t>
    </dgm:pt>
    <dgm:pt modelId="{0DC2E6B9-D17C-4DAE-B96E-7D81C1F8D239}" type="pres">
      <dgm:prSet presAssocID="{14487245-2A35-4D70-BF89-082F9D472EF6}" presName="parComposite" presStyleCnt="0"/>
      <dgm:spPr/>
      <dgm:t>
        <a:bodyPr/>
        <a:lstStyle/>
        <a:p>
          <a:endParaRPr lang="en-US"/>
        </a:p>
      </dgm:t>
    </dgm:pt>
    <dgm:pt modelId="{1E1C4412-E338-4E3F-9F82-C6163D603102}" type="pres">
      <dgm:prSet presAssocID="{14487245-2A35-4D70-BF89-082F9D472EF6}" presName="parBigCircle" presStyleLbl="node0" presStyleIdx="5" presStyleCnt="8"/>
      <dgm:spPr/>
      <dgm:t>
        <a:bodyPr/>
        <a:lstStyle/>
        <a:p>
          <a:endParaRPr lang="en-US"/>
        </a:p>
      </dgm:t>
    </dgm:pt>
    <dgm:pt modelId="{766671C4-38CC-42A7-9F0F-85229F50B9F7}" type="pres">
      <dgm:prSet presAssocID="{14487245-2A35-4D70-BF89-082F9D472EF6}" presName="parTx" presStyleLbl="revTx" presStyleIdx="5" presStyleCnt="8"/>
      <dgm:spPr/>
      <dgm:t>
        <a:bodyPr/>
        <a:lstStyle/>
        <a:p>
          <a:endParaRPr lang="en-US"/>
        </a:p>
      </dgm:t>
    </dgm:pt>
    <dgm:pt modelId="{920FBBBC-9C05-45F4-93D7-F7D01D9CBB0C}" type="pres">
      <dgm:prSet presAssocID="{14487245-2A35-4D70-BF89-082F9D472EF6}" presName="bSpace" presStyleCnt="0"/>
      <dgm:spPr/>
      <dgm:t>
        <a:bodyPr/>
        <a:lstStyle/>
        <a:p>
          <a:endParaRPr lang="en-US"/>
        </a:p>
      </dgm:t>
    </dgm:pt>
    <dgm:pt modelId="{E4ED489D-C9A5-405A-882D-981028F8D640}" type="pres">
      <dgm:prSet presAssocID="{14487245-2A35-4D70-BF89-082F9D472EF6}" presName="parBackupNorm" presStyleCnt="0"/>
      <dgm:spPr/>
      <dgm:t>
        <a:bodyPr/>
        <a:lstStyle/>
        <a:p>
          <a:endParaRPr lang="en-US"/>
        </a:p>
      </dgm:t>
    </dgm:pt>
    <dgm:pt modelId="{8462C29E-4FF4-482E-85E8-50A12A924D7F}" type="pres">
      <dgm:prSet presAssocID="{9F8F8C5C-8F74-4B3E-8E34-9587F275ADF7}" presName="parSpace" presStyleCnt="0"/>
      <dgm:spPr/>
      <dgm:t>
        <a:bodyPr/>
        <a:lstStyle/>
        <a:p>
          <a:endParaRPr lang="en-US"/>
        </a:p>
      </dgm:t>
    </dgm:pt>
    <dgm:pt modelId="{16E46B2A-5E8A-4005-885C-40DCF541C7F8}" type="pres">
      <dgm:prSet presAssocID="{4AD450DA-24E5-491A-844D-7D1C4BBF1103}" presName="parComposite" presStyleCnt="0"/>
      <dgm:spPr/>
      <dgm:t>
        <a:bodyPr/>
        <a:lstStyle/>
        <a:p>
          <a:endParaRPr lang="en-US"/>
        </a:p>
      </dgm:t>
    </dgm:pt>
    <dgm:pt modelId="{0FF43CD4-8302-416F-9D4F-3469783AFA09}" type="pres">
      <dgm:prSet presAssocID="{4AD450DA-24E5-491A-844D-7D1C4BBF1103}" presName="parBigCircle" presStyleLbl="node0" presStyleIdx="6" presStyleCnt="8" custLinFactNeighborX="7867"/>
      <dgm:spPr/>
      <dgm:t>
        <a:bodyPr/>
        <a:lstStyle/>
        <a:p>
          <a:endParaRPr lang="en-US"/>
        </a:p>
      </dgm:t>
    </dgm:pt>
    <dgm:pt modelId="{7E6FB774-B75D-4F45-B69C-CAE875AA158F}" type="pres">
      <dgm:prSet presAssocID="{4AD450DA-24E5-491A-844D-7D1C4BBF1103}" presName="parTx" presStyleLbl="revTx" presStyleIdx="6" presStyleCnt="8" custLinFactNeighborX="7364"/>
      <dgm:spPr/>
      <dgm:t>
        <a:bodyPr/>
        <a:lstStyle/>
        <a:p>
          <a:endParaRPr lang="en-US"/>
        </a:p>
      </dgm:t>
    </dgm:pt>
    <dgm:pt modelId="{9D5FB108-BCC8-44EC-A922-4AB2161A292B}" type="pres">
      <dgm:prSet presAssocID="{4AD450DA-24E5-491A-844D-7D1C4BBF1103}" presName="bSpace" presStyleCnt="0"/>
      <dgm:spPr/>
      <dgm:t>
        <a:bodyPr/>
        <a:lstStyle/>
        <a:p>
          <a:endParaRPr lang="en-US"/>
        </a:p>
      </dgm:t>
    </dgm:pt>
    <dgm:pt modelId="{45185B48-34C5-49CE-BAFB-E1C0900A6DEF}" type="pres">
      <dgm:prSet presAssocID="{4AD450DA-24E5-491A-844D-7D1C4BBF1103}" presName="parBackupNorm" presStyleCnt="0"/>
      <dgm:spPr/>
      <dgm:t>
        <a:bodyPr/>
        <a:lstStyle/>
        <a:p>
          <a:endParaRPr lang="en-US"/>
        </a:p>
      </dgm:t>
    </dgm:pt>
    <dgm:pt modelId="{84A33C72-8330-4D93-B169-152AE107274D}" type="pres">
      <dgm:prSet presAssocID="{BCC697FB-C8CA-4A99-8A0B-C713B59342AA}" presName="parSpace" presStyleCnt="0"/>
      <dgm:spPr/>
      <dgm:t>
        <a:bodyPr/>
        <a:lstStyle/>
        <a:p>
          <a:endParaRPr lang="en-US"/>
        </a:p>
      </dgm:t>
    </dgm:pt>
    <dgm:pt modelId="{7905836D-ABDA-4BC4-9F94-9E629F9A6C28}" type="pres">
      <dgm:prSet presAssocID="{ED90AA6F-85D4-406E-9B83-9498CBC94355}" presName="parComposite" presStyleCnt="0"/>
      <dgm:spPr/>
      <dgm:t>
        <a:bodyPr/>
        <a:lstStyle/>
        <a:p>
          <a:endParaRPr lang="en-US"/>
        </a:p>
      </dgm:t>
    </dgm:pt>
    <dgm:pt modelId="{95DD8FCE-1DED-42A1-9D1D-949CC1B6D7F0}" type="pres">
      <dgm:prSet presAssocID="{ED90AA6F-85D4-406E-9B83-9498CBC94355}" presName="parBigCircle" presStyleLbl="node0" presStyleIdx="7" presStyleCnt="8" custLinFactNeighborX="7867"/>
      <dgm:spPr/>
      <dgm:t>
        <a:bodyPr/>
        <a:lstStyle/>
        <a:p>
          <a:endParaRPr lang="en-US"/>
        </a:p>
      </dgm:t>
    </dgm:pt>
    <dgm:pt modelId="{858359CB-ADBE-4D58-8979-2811DE3D99D6}" type="pres">
      <dgm:prSet presAssocID="{ED90AA6F-85D4-406E-9B83-9498CBC94355}" presName="parTx" presStyleLbl="revTx" presStyleIdx="7" presStyleCnt="8" custLinFactNeighborX="7364"/>
      <dgm:spPr/>
      <dgm:t>
        <a:bodyPr/>
        <a:lstStyle/>
        <a:p>
          <a:endParaRPr lang="en-US"/>
        </a:p>
      </dgm:t>
    </dgm:pt>
    <dgm:pt modelId="{5276AA2F-514C-4E3E-BE26-20A2C5A074F1}" type="pres">
      <dgm:prSet presAssocID="{ED90AA6F-85D4-406E-9B83-9498CBC94355}" presName="bSpace" presStyleCnt="0"/>
      <dgm:spPr/>
      <dgm:t>
        <a:bodyPr/>
        <a:lstStyle/>
        <a:p>
          <a:endParaRPr lang="en-US"/>
        </a:p>
      </dgm:t>
    </dgm:pt>
    <dgm:pt modelId="{2A4151A0-3D1A-45D7-B7A4-08A7FAEC22C8}" type="pres">
      <dgm:prSet presAssocID="{ED90AA6F-85D4-406E-9B83-9498CBC94355}" presName="parBackupNorm" presStyleCnt="0"/>
      <dgm:spPr/>
      <dgm:t>
        <a:bodyPr/>
        <a:lstStyle/>
        <a:p>
          <a:endParaRPr lang="en-US"/>
        </a:p>
      </dgm:t>
    </dgm:pt>
    <dgm:pt modelId="{CCFE8424-61BF-4B48-BCE7-CC4D7BB6AAB9}" type="pres">
      <dgm:prSet presAssocID="{7BD35214-BF8C-481E-911A-3F1655DE286A}" presName="parSpace" presStyleCnt="0"/>
      <dgm:spPr/>
      <dgm:t>
        <a:bodyPr/>
        <a:lstStyle/>
        <a:p>
          <a:endParaRPr lang="en-US"/>
        </a:p>
      </dgm:t>
    </dgm:pt>
  </dgm:ptLst>
  <dgm:cxnLst>
    <dgm:cxn modelId="{EEE96E54-67E3-3D4A-96F6-0FB48C8FD21D}" type="presOf" srcId="{92F436A2-F32C-4C42-A7BB-88564AA243FC}" destId="{7BEEF603-C84A-4A60-8873-507D029E9E37}" srcOrd="0" destOrd="0" presId="urn:microsoft.com/office/officeart/2008/layout/CircleAccentTimeline"/>
    <dgm:cxn modelId="{71F97DFD-C588-B840-8AD4-79F196FF30BA}" type="presOf" srcId="{4AD450DA-24E5-491A-844D-7D1C4BBF1103}" destId="{7E6FB774-B75D-4F45-B69C-CAE875AA158F}" srcOrd="0" destOrd="0" presId="urn:microsoft.com/office/officeart/2008/layout/CircleAccentTimeline"/>
    <dgm:cxn modelId="{86221B8A-D16C-4BEB-B395-3932E37F8CFF}" srcId="{F77102B6-BADC-4CF0-B5D1-57E356735154}" destId="{63F758CE-6A07-49DF-9FD3-44030067E968}" srcOrd="4" destOrd="0" parTransId="{CB4F9479-944F-411C-B755-91CFEC31A849}" sibTransId="{BA73BF66-D621-4CB6-B261-B6F4CB017272}"/>
    <dgm:cxn modelId="{BAC6431D-B9A7-4546-A3B6-30CBB11036F9}" type="presOf" srcId="{ED90AA6F-85D4-406E-9B83-9498CBC94355}" destId="{858359CB-ADBE-4D58-8979-2811DE3D99D6}" srcOrd="0" destOrd="0" presId="urn:microsoft.com/office/officeart/2008/layout/CircleAccentTimeline"/>
    <dgm:cxn modelId="{766E6F04-4D75-430D-955A-3380261370F3}" srcId="{F77102B6-BADC-4CF0-B5D1-57E356735154}" destId="{4AD450DA-24E5-491A-844D-7D1C4BBF1103}" srcOrd="6" destOrd="0" parTransId="{53E2B370-AA37-4AAE-902A-3042B4D3BC82}" sibTransId="{BCC697FB-C8CA-4A99-8A0B-C713B59342AA}"/>
    <dgm:cxn modelId="{8ADEFF80-C35B-CC4C-88C0-F939A6E5BCB3}" type="presOf" srcId="{C5FCA409-8C8D-4193-B3C2-47B56E7143A4}" destId="{76B1FA9D-9F34-43C3-8927-48CDAE6B2AAA}" srcOrd="0" destOrd="0" presId="urn:microsoft.com/office/officeart/2008/layout/CircleAccentTimeline"/>
    <dgm:cxn modelId="{BB163E11-7125-4A58-AC49-4E52562E1670}" srcId="{F77102B6-BADC-4CF0-B5D1-57E356735154}" destId="{C5FCA409-8C8D-4193-B3C2-47B56E7143A4}" srcOrd="0" destOrd="0" parTransId="{301804E0-6732-4DD5-83F1-F3AA950A96FF}" sibTransId="{CDF6204B-BF1A-4E6C-B8B5-28A68EA82926}"/>
    <dgm:cxn modelId="{24D07905-4979-2248-BD8E-1DD806D0BECB}" type="presOf" srcId="{E754C1FC-F238-462F-99FD-C43ABA370326}" destId="{E818E670-14A7-403A-A996-D6E5108A1064}" srcOrd="0" destOrd="0" presId="urn:microsoft.com/office/officeart/2008/layout/CircleAccentTimeline"/>
    <dgm:cxn modelId="{E4DD5AAF-C9BD-2E4D-988A-AAFA890A3DCC}" type="presOf" srcId="{F77102B6-BADC-4CF0-B5D1-57E356735154}" destId="{24F77247-D9F2-4F03-83D1-21CCF9D20C5A}" srcOrd="0" destOrd="0" presId="urn:microsoft.com/office/officeart/2008/layout/CircleAccentTimeline"/>
    <dgm:cxn modelId="{F0B20F92-A5F4-5A44-A966-A1CAB39EA011}" type="presOf" srcId="{E663A982-F389-44CF-87E8-7CC67E74ECAF}" destId="{9E8CF889-0521-4152-81C9-2E84379C992B}" srcOrd="0" destOrd="0" presId="urn:microsoft.com/office/officeart/2008/layout/CircleAccentTimeline"/>
    <dgm:cxn modelId="{6F81CC03-9D8B-47BD-AE57-6FE7255AEF42}" srcId="{F77102B6-BADC-4CF0-B5D1-57E356735154}" destId="{ED90AA6F-85D4-406E-9B83-9498CBC94355}" srcOrd="7" destOrd="0" parTransId="{D3FC33E8-E7D9-4846-A31B-2B62B4CE39EA}" sibTransId="{7BD35214-BF8C-481E-911A-3F1655DE286A}"/>
    <dgm:cxn modelId="{405061F1-48D8-4BAD-8C5A-E9D76EC5F3F7}" srcId="{F77102B6-BADC-4CF0-B5D1-57E356735154}" destId="{E663A982-F389-44CF-87E8-7CC67E74ECAF}" srcOrd="2" destOrd="0" parTransId="{6F930B31-CFCE-49D0-8F88-2BD2A24CAF2A}" sibTransId="{6F0C174B-57A0-4451-9C22-BCBE5EA7E41C}"/>
    <dgm:cxn modelId="{214C4584-0AD6-4376-97BE-14B6E7E1D5A3}" srcId="{F77102B6-BADC-4CF0-B5D1-57E356735154}" destId="{92F436A2-F32C-4C42-A7BB-88564AA243FC}" srcOrd="1" destOrd="0" parTransId="{DF9F5A19-F5B7-4809-95E0-D2E69F9BDDF9}" sibTransId="{240ABCC2-1417-4C20-8EBC-FD54CF89E11B}"/>
    <dgm:cxn modelId="{A58E198B-7086-E043-8718-A987334E3AED}" type="presOf" srcId="{14487245-2A35-4D70-BF89-082F9D472EF6}" destId="{766671C4-38CC-42A7-9F0F-85229F50B9F7}" srcOrd="0" destOrd="0" presId="urn:microsoft.com/office/officeart/2008/layout/CircleAccentTimeline"/>
    <dgm:cxn modelId="{2926060F-C545-4540-A116-8A8628B6A63F}" type="presOf" srcId="{63F758CE-6A07-49DF-9FD3-44030067E968}" destId="{4D9361B7-168D-423E-BF66-CE725CD2D5FF}" srcOrd="0" destOrd="0" presId="urn:microsoft.com/office/officeart/2008/layout/CircleAccentTimeline"/>
    <dgm:cxn modelId="{B5F03967-7E85-4023-899B-4B71A07473DB}" srcId="{F77102B6-BADC-4CF0-B5D1-57E356735154}" destId="{E754C1FC-F238-462F-99FD-C43ABA370326}" srcOrd="3" destOrd="0" parTransId="{EBC0C02C-D7EB-4E68-BDB7-7A2A7DF58777}" sibTransId="{D04D16E1-1020-4C95-809B-5F74FA426BD2}"/>
    <dgm:cxn modelId="{49D25D52-573A-4D76-8ACE-5695E09DF4C4}" srcId="{F77102B6-BADC-4CF0-B5D1-57E356735154}" destId="{14487245-2A35-4D70-BF89-082F9D472EF6}" srcOrd="5" destOrd="0" parTransId="{92459DCD-6A54-4F52-A407-763F0E23BBBF}" sibTransId="{9F8F8C5C-8F74-4B3E-8E34-9587F275ADF7}"/>
    <dgm:cxn modelId="{79FB12C2-ED0F-DB42-AF15-58D1832681A9}" type="presParOf" srcId="{24F77247-D9F2-4F03-83D1-21CCF9D20C5A}" destId="{274F6B29-63FE-4894-9C44-D62457F8C13C}" srcOrd="0" destOrd="0" presId="urn:microsoft.com/office/officeart/2008/layout/CircleAccentTimeline"/>
    <dgm:cxn modelId="{BF5C9580-0DB6-7349-8402-224A9F765B7B}" type="presParOf" srcId="{274F6B29-63FE-4894-9C44-D62457F8C13C}" destId="{D261BBB8-8AE0-4BEF-96A9-73968E1635A3}" srcOrd="0" destOrd="0" presId="urn:microsoft.com/office/officeart/2008/layout/CircleAccentTimeline"/>
    <dgm:cxn modelId="{CF89D43D-8D02-014E-A71F-2251B50B158A}" type="presParOf" srcId="{274F6B29-63FE-4894-9C44-D62457F8C13C}" destId="{76B1FA9D-9F34-43C3-8927-48CDAE6B2AAA}" srcOrd="1" destOrd="0" presId="urn:microsoft.com/office/officeart/2008/layout/CircleAccentTimeline"/>
    <dgm:cxn modelId="{31A2ECC8-9A66-DF44-845C-791CAD61A8C2}" type="presParOf" srcId="{274F6B29-63FE-4894-9C44-D62457F8C13C}" destId="{1A51DAD2-D6DF-4DEA-9B57-713B9741A0CD}" srcOrd="2" destOrd="0" presId="urn:microsoft.com/office/officeart/2008/layout/CircleAccentTimeline"/>
    <dgm:cxn modelId="{2FF30528-676D-6E45-8DDF-93E282E6B7EE}" type="presParOf" srcId="{24F77247-D9F2-4F03-83D1-21CCF9D20C5A}" destId="{FD9057A8-62AD-4594-9D33-B256900BA3B7}" srcOrd="1" destOrd="0" presId="urn:microsoft.com/office/officeart/2008/layout/CircleAccentTimeline"/>
    <dgm:cxn modelId="{D8D40C56-4C66-D745-9C18-F547BB1486C1}" type="presParOf" srcId="{24F77247-D9F2-4F03-83D1-21CCF9D20C5A}" destId="{DE777BDA-6BB6-4DF2-8B98-D28B31AAADC9}" srcOrd="2" destOrd="0" presId="urn:microsoft.com/office/officeart/2008/layout/CircleAccentTimeline"/>
    <dgm:cxn modelId="{9DB72B35-99FA-C844-AF7F-4DAF1E90F178}" type="presParOf" srcId="{24F77247-D9F2-4F03-83D1-21CCF9D20C5A}" destId="{FEB7C3B1-537F-4D4B-8373-94696E2BDF70}" srcOrd="3" destOrd="0" presId="urn:microsoft.com/office/officeart/2008/layout/CircleAccentTimeline"/>
    <dgm:cxn modelId="{C732ECDB-9FDF-E446-BD95-6E4572922C87}" type="presParOf" srcId="{FEB7C3B1-537F-4D4B-8373-94696E2BDF70}" destId="{D35F16C4-6DEB-46EC-9618-63F6903B2EB0}" srcOrd="0" destOrd="0" presId="urn:microsoft.com/office/officeart/2008/layout/CircleAccentTimeline"/>
    <dgm:cxn modelId="{4E0DF404-9151-F545-ABC9-0FA563C6EE01}" type="presParOf" srcId="{FEB7C3B1-537F-4D4B-8373-94696E2BDF70}" destId="{7BEEF603-C84A-4A60-8873-507D029E9E37}" srcOrd="1" destOrd="0" presId="urn:microsoft.com/office/officeart/2008/layout/CircleAccentTimeline"/>
    <dgm:cxn modelId="{BC474DED-7B43-FA42-A13D-285DF0F97548}" type="presParOf" srcId="{FEB7C3B1-537F-4D4B-8373-94696E2BDF70}" destId="{765B01B8-0825-4345-9817-9ADE92332B86}" srcOrd="2" destOrd="0" presId="urn:microsoft.com/office/officeart/2008/layout/CircleAccentTimeline"/>
    <dgm:cxn modelId="{15F715C8-C66E-164B-985A-7841CA23395F}" type="presParOf" srcId="{24F77247-D9F2-4F03-83D1-21CCF9D20C5A}" destId="{F4BB7A8C-DA26-4798-90BC-CE45B9EB4FF8}" srcOrd="4" destOrd="0" presId="urn:microsoft.com/office/officeart/2008/layout/CircleAccentTimeline"/>
    <dgm:cxn modelId="{EFFBAA7F-4CBE-BE42-A19D-ED23B48FFFF2}" type="presParOf" srcId="{24F77247-D9F2-4F03-83D1-21CCF9D20C5A}" destId="{6D1E3A8B-CF73-4AB7-BB05-50337781FED1}" srcOrd="5" destOrd="0" presId="urn:microsoft.com/office/officeart/2008/layout/CircleAccentTimeline"/>
    <dgm:cxn modelId="{28B99BF6-4514-7447-806D-17A141B04763}" type="presParOf" srcId="{24F77247-D9F2-4F03-83D1-21CCF9D20C5A}" destId="{37D1FBA6-1268-4E55-8DD0-8125C6DA53B7}" srcOrd="6" destOrd="0" presId="urn:microsoft.com/office/officeart/2008/layout/CircleAccentTimeline"/>
    <dgm:cxn modelId="{391D0B98-34F8-A642-9EBD-C6410FF84042}" type="presParOf" srcId="{37D1FBA6-1268-4E55-8DD0-8125C6DA53B7}" destId="{2041E133-14DC-4C0B-ACFC-DA411A2140F8}" srcOrd="0" destOrd="0" presId="urn:microsoft.com/office/officeart/2008/layout/CircleAccentTimeline"/>
    <dgm:cxn modelId="{DBA19BFE-A317-8247-A134-F6AEE71D0871}" type="presParOf" srcId="{37D1FBA6-1268-4E55-8DD0-8125C6DA53B7}" destId="{9E8CF889-0521-4152-81C9-2E84379C992B}" srcOrd="1" destOrd="0" presId="urn:microsoft.com/office/officeart/2008/layout/CircleAccentTimeline"/>
    <dgm:cxn modelId="{CD5BF920-634D-F443-BE58-2EB3B70A65DF}" type="presParOf" srcId="{37D1FBA6-1268-4E55-8DD0-8125C6DA53B7}" destId="{277C8579-AE51-4BE9-B1A6-AA3F73CA14EA}" srcOrd="2" destOrd="0" presId="urn:microsoft.com/office/officeart/2008/layout/CircleAccentTimeline"/>
    <dgm:cxn modelId="{1DFAD1DE-2860-CC49-A839-3B589F61ABF0}" type="presParOf" srcId="{24F77247-D9F2-4F03-83D1-21CCF9D20C5A}" destId="{B3757A94-595C-4F04-BD31-A6268FD434AA}" srcOrd="7" destOrd="0" presId="urn:microsoft.com/office/officeart/2008/layout/CircleAccentTimeline"/>
    <dgm:cxn modelId="{E534197D-2137-B547-A6BE-EC36481B0A76}" type="presParOf" srcId="{24F77247-D9F2-4F03-83D1-21CCF9D20C5A}" destId="{984DC516-C66D-4331-9A13-1209F0D04DCA}" srcOrd="8" destOrd="0" presId="urn:microsoft.com/office/officeart/2008/layout/CircleAccentTimeline"/>
    <dgm:cxn modelId="{222FAE10-6286-5B46-8B61-72DD0B3C3D63}" type="presParOf" srcId="{24F77247-D9F2-4F03-83D1-21CCF9D20C5A}" destId="{CDB8CB26-CA56-4675-AB3A-1BBF4ABB67A1}" srcOrd="9" destOrd="0" presId="urn:microsoft.com/office/officeart/2008/layout/CircleAccentTimeline"/>
    <dgm:cxn modelId="{1269C95E-8C19-7D4D-A752-B284D42CD540}" type="presParOf" srcId="{CDB8CB26-CA56-4675-AB3A-1BBF4ABB67A1}" destId="{F7061BB0-CB79-4A9C-8103-9F3EA1AF130B}" srcOrd="0" destOrd="0" presId="urn:microsoft.com/office/officeart/2008/layout/CircleAccentTimeline"/>
    <dgm:cxn modelId="{024E1FBA-EE6F-1142-8690-F69B8AC190BE}" type="presParOf" srcId="{CDB8CB26-CA56-4675-AB3A-1BBF4ABB67A1}" destId="{E818E670-14A7-403A-A996-D6E5108A1064}" srcOrd="1" destOrd="0" presId="urn:microsoft.com/office/officeart/2008/layout/CircleAccentTimeline"/>
    <dgm:cxn modelId="{DBD24203-E698-6D47-8165-95E001234127}" type="presParOf" srcId="{CDB8CB26-CA56-4675-AB3A-1BBF4ABB67A1}" destId="{DF78F00F-B23B-455E-AA06-83963E0B343C}" srcOrd="2" destOrd="0" presId="urn:microsoft.com/office/officeart/2008/layout/CircleAccentTimeline"/>
    <dgm:cxn modelId="{61C5142A-91BA-6A48-B55B-6844A8DB2FCD}" type="presParOf" srcId="{24F77247-D9F2-4F03-83D1-21CCF9D20C5A}" destId="{4912D181-175A-4BF7-9BAB-C274DFCFEB25}" srcOrd="10" destOrd="0" presId="urn:microsoft.com/office/officeart/2008/layout/CircleAccentTimeline"/>
    <dgm:cxn modelId="{CF88F52C-3BAC-A142-8A4C-DDC9911F4916}" type="presParOf" srcId="{24F77247-D9F2-4F03-83D1-21CCF9D20C5A}" destId="{C886FEC0-B6B5-4285-A0AC-1303AF439E73}" srcOrd="11" destOrd="0" presId="urn:microsoft.com/office/officeart/2008/layout/CircleAccentTimeline"/>
    <dgm:cxn modelId="{4442FA87-2ACA-964C-8CC9-685F37B59EC7}" type="presParOf" srcId="{24F77247-D9F2-4F03-83D1-21CCF9D20C5A}" destId="{BC56ADF9-2DDC-4533-994C-6870A645FEF4}" srcOrd="12" destOrd="0" presId="urn:microsoft.com/office/officeart/2008/layout/CircleAccentTimeline"/>
    <dgm:cxn modelId="{F42211C1-3F7A-3E4C-8F8A-001E2409340C}" type="presParOf" srcId="{BC56ADF9-2DDC-4533-994C-6870A645FEF4}" destId="{7446FF19-EA4D-49F5-9E3F-ADEC34B7EDB0}" srcOrd="0" destOrd="0" presId="urn:microsoft.com/office/officeart/2008/layout/CircleAccentTimeline"/>
    <dgm:cxn modelId="{87036C8F-64A0-854F-9B45-C008FECFD7EE}" type="presParOf" srcId="{BC56ADF9-2DDC-4533-994C-6870A645FEF4}" destId="{4D9361B7-168D-423E-BF66-CE725CD2D5FF}" srcOrd="1" destOrd="0" presId="urn:microsoft.com/office/officeart/2008/layout/CircleAccentTimeline"/>
    <dgm:cxn modelId="{3708B51B-8350-FE4A-851D-31A94A1BA331}" type="presParOf" srcId="{BC56ADF9-2DDC-4533-994C-6870A645FEF4}" destId="{97E42C97-C50E-4E49-907B-68678C2E3DA2}" srcOrd="2" destOrd="0" presId="urn:microsoft.com/office/officeart/2008/layout/CircleAccentTimeline"/>
    <dgm:cxn modelId="{86451324-D5B8-924D-A3A1-A6D22ED71A52}" type="presParOf" srcId="{24F77247-D9F2-4F03-83D1-21CCF9D20C5A}" destId="{4155CE69-9244-4962-939B-66DC40771999}" srcOrd="13" destOrd="0" presId="urn:microsoft.com/office/officeart/2008/layout/CircleAccentTimeline"/>
    <dgm:cxn modelId="{9EB66741-BADA-C642-8A74-8D58BC98C009}" type="presParOf" srcId="{24F77247-D9F2-4F03-83D1-21CCF9D20C5A}" destId="{02C23FC6-2F0B-4224-BE91-435BDFF60136}" srcOrd="14" destOrd="0" presId="urn:microsoft.com/office/officeart/2008/layout/CircleAccentTimeline"/>
    <dgm:cxn modelId="{4D70D422-3A05-7743-B586-A180C2DAC26C}" type="presParOf" srcId="{24F77247-D9F2-4F03-83D1-21CCF9D20C5A}" destId="{0DC2E6B9-D17C-4DAE-B96E-7D81C1F8D239}" srcOrd="15" destOrd="0" presId="urn:microsoft.com/office/officeart/2008/layout/CircleAccentTimeline"/>
    <dgm:cxn modelId="{8F2D18A1-FB58-574C-9321-F1BCCD77657F}" type="presParOf" srcId="{0DC2E6B9-D17C-4DAE-B96E-7D81C1F8D239}" destId="{1E1C4412-E338-4E3F-9F82-C6163D603102}" srcOrd="0" destOrd="0" presId="urn:microsoft.com/office/officeart/2008/layout/CircleAccentTimeline"/>
    <dgm:cxn modelId="{D409F6D5-F018-734A-ACEA-995BA90116AF}" type="presParOf" srcId="{0DC2E6B9-D17C-4DAE-B96E-7D81C1F8D239}" destId="{766671C4-38CC-42A7-9F0F-85229F50B9F7}" srcOrd="1" destOrd="0" presId="urn:microsoft.com/office/officeart/2008/layout/CircleAccentTimeline"/>
    <dgm:cxn modelId="{CADDFC95-506D-1A46-B537-E81786AA5ADD}" type="presParOf" srcId="{0DC2E6B9-D17C-4DAE-B96E-7D81C1F8D239}" destId="{920FBBBC-9C05-45F4-93D7-F7D01D9CBB0C}" srcOrd="2" destOrd="0" presId="urn:microsoft.com/office/officeart/2008/layout/CircleAccentTimeline"/>
    <dgm:cxn modelId="{B888D5F7-51C6-DE4B-9AF2-879173C6295C}" type="presParOf" srcId="{24F77247-D9F2-4F03-83D1-21CCF9D20C5A}" destId="{E4ED489D-C9A5-405A-882D-981028F8D640}" srcOrd="16" destOrd="0" presId="urn:microsoft.com/office/officeart/2008/layout/CircleAccentTimeline"/>
    <dgm:cxn modelId="{9A41C157-5361-534F-AF4F-4736699230B4}" type="presParOf" srcId="{24F77247-D9F2-4F03-83D1-21CCF9D20C5A}" destId="{8462C29E-4FF4-482E-85E8-50A12A924D7F}" srcOrd="17" destOrd="0" presId="urn:microsoft.com/office/officeart/2008/layout/CircleAccentTimeline"/>
    <dgm:cxn modelId="{50A7E161-3BB4-DB45-B9C0-9AE6018A43CB}" type="presParOf" srcId="{24F77247-D9F2-4F03-83D1-21CCF9D20C5A}" destId="{16E46B2A-5E8A-4005-885C-40DCF541C7F8}" srcOrd="18" destOrd="0" presId="urn:microsoft.com/office/officeart/2008/layout/CircleAccentTimeline"/>
    <dgm:cxn modelId="{017E2376-5E0D-674E-BAC0-FE258BEAD26E}" type="presParOf" srcId="{16E46B2A-5E8A-4005-885C-40DCF541C7F8}" destId="{0FF43CD4-8302-416F-9D4F-3469783AFA09}" srcOrd="0" destOrd="0" presId="urn:microsoft.com/office/officeart/2008/layout/CircleAccentTimeline"/>
    <dgm:cxn modelId="{EA4C2219-A0C0-9744-AEFF-FE1E92F05B3C}" type="presParOf" srcId="{16E46B2A-5E8A-4005-885C-40DCF541C7F8}" destId="{7E6FB774-B75D-4F45-B69C-CAE875AA158F}" srcOrd="1" destOrd="0" presId="urn:microsoft.com/office/officeart/2008/layout/CircleAccentTimeline"/>
    <dgm:cxn modelId="{885AB239-617D-CD4C-99A1-B097FF1E4E17}" type="presParOf" srcId="{16E46B2A-5E8A-4005-885C-40DCF541C7F8}" destId="{9D5FB108-BCC8-44EC-A922-4AB2161A292B}" srcOrd="2" destOrd="0" presId="urn:microsoft.com/office/officeart/2008/layout/CircleAccentTimeline"/>
    <dgm:cxn modelId="{BBB2B953-F397-314C-BF5C-C6F96105859C}" type="presParOf" srcId="{24F77247-D9F2-4F03-83D1-21CCF9D20C5A}" destId="{45185B48-34C5-49CE-BAFB-E1C0900A6DEF}" srcOrd="19" destOrd="0" presId="urn:microsoft.com/office/officeart/2008/layout/CircleAccentTimeline"/>
    <dgm:cxn modelId="{2D65B392-035D-3746-B388-5861CB003F22}" type="presParOf" srcId="{24F77247-D9F2-4F03-83D1-21CCF9D20C5A}" destId="{84A33C72-8330-4D93-B169-152AE107274D}" srcOrd="20" destOrd="0" presId="urn:microsoft.com/office/officeart/2008/layout/CircleAccentTimeline"/>
    <dgm:cxn modelId="{B56FF957-CF32-E646-B889-D54FB1E56095}" type="presParOf" srcId="{24F77247-D9F2-4F03-83D1-21CCF9D20C5A}" destId="{7905836D-ABDA-4BC4-9F94-9E629F9A6C28}" srcOrd="21" destOrd="0" presId="urn:microsoft.com/office/officeart/2008/layout/CircleAccentTimeline"/>
    <dgm:cxn modelId="{16134869-0B21-244E-B122-5557AC27EC25}" type="presParOf" srcId="{7905836D-ABDA-4BC4-9F94-9E629F9A6C28}" destId="{95DD8FCE-1DED-42A1-9D1D-949CC1B6D7F0}" srcOrd="0" destOrd="0" presId="urn:microsoft.com/office/officeart/2008/layout/CircleAccentTimeline"/>
    <dgm:cxn modelId="{868D2946-31F2-8C40-A036-380AD90FDA28}" type="presParOf" srcId="{7905836D-ABDA-4BC4-9F94-9E629F9A6C28}" destId="{858359CB-ADBE-4D58-8979-2811DE3D99D6}" srcOrd="1" destOrd="0" presId="urn:microsoft.com/office/officeart/2008/layout/CircleAccentTimeline"/>
    <dgm:cxn modelId="{C1199EDC-9D8B-3146-A52F-A5B10D562ABD}" type="presParOf" srcId="{7905836D-ABDA-4BC4-9F94-9E629F9A6C28}" destId="{5276AA2F-514C-4E3E-BE26-20A2C5A074F1}" srcOrd="2" destOrd="0" presId="urn:microsoft.com/office/officeart/2008/layout/CircleAccentTimeline"/>
    <dgm:cxn modelId="{A4739A20-2DC7-2B4C-8639-31B3BF8EA152}" type="presParOf" srcId="{24F77247-D9F2-4F03-83D1-21CCF9D20C5A}" destId="{2A4151A0-3D1A-45D7-B7A4-08A7FAEC22C8}" srcOrd="22" destOrd="0" presId="urn:microsoft.com/office/officeart/2008/layout/CircleAccentTimeline"/>
    <dgm:cxn modelId="{97995342-CA70-4F46-ACDE-6027057D3E04}" type="presParOf" srcId="{24F77247-D9F2-4F03-83D1-21CCF9D20C5A}" destId="{CCFE8424-61BF-4B48-BCE7-CC4D7BB6AAB9}" srcOrd="23" destOrd="0" presId="urn:microsoft.com/office/officeart/2008/layout/CircleAccentTimelin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7102B6-BADC-4CF0-B5D1-57E356735154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5FCA409-8C8D-4193-B3C2-47B56E7143A4}">
      <dgm:prSet/>
      <dgm:spPr/>
      <dgm:t>
        <a:bodyPr/>
        <a:lstStyle/>
        <a:p>
          <a:r>
            <a:rPr lang="en-US" dirty="0" smtClean="0"/>
            <a:t>Define a question</a:t>
          </a:r>
          <a:endParaRPr lang="en-US" dirty="0"/>
        </a:p>
      </dgm:t>
    </dgm:pt>
    <dgm:pt modelId="{301804E0-6732-4DD5-83F1-F3AA950A96FF}" type="parTrans" cxnId="{BB163E11-7125-4A58-AC49-4E52562E1670}">
      <dgm:prSet/>
      <dgm:spPr/>
      <dgm:t>
        <a:bodyPr/>
        <a:lstStyle/>
        <a:p>
          <a:endParaRPr lang="en-US"/>
        </a:p>
      </dgm:t>
    </dgm:pt>
    <dgm:pt modelId="{CDF6204B-BF1A-4E6C-B8B5-28A68EA82926}" type="sibTrans" cxnId="{BB163E11-7125-4A58-AC49-4E52562E1670}">
      <dgm:prSet/>
      <dgm:spPr/>
      <dgm:t>
        <a:bodyPr/>
        <a:lstStyle/>
        <a:p>
          <a:endParaRPr lang="en-US"/>
        </a:p>
      </dgm:t>
    </dgm:pt>
    <dgm:pt modelId="{92F436A2-F32C-4C42-A7BB-88564AA243FC}">
      <dgm:prSet/>
      <dgm:spPr/>
      <dgm:t>
        <a:bodyPr/>
        <a:lstStyle/>
        <a:p>
          <a:r>
            <a:rPr lang="en-US" dirty="0" smtClean="0"/>
            <a:t>Gather information</a:t>
          </a:r>
          <a:endParaRPr lang="en-US" dirty="0"/>
        </a:p>
      </dgm:t>
    </dgm:pt>
    <dgm:pt modelId="{DF9F5A19-F5B7-4809-95E0-D2E69F9BDDF9}" type="parTrans" cxnId="{214C4584-0AD6-4376-97BE-14B6E7E1D5A3}">
      <dgm:prSet/>
      <dgm:spPr/>
      <dgm:t>
        <a:bodyPr/>
        <a:lstStyle/>
        <a:p>
          <a:endParaRPr lang="en-US"/>
        </a:p>
      </dgm:t>
    </dgm:pt>
    <dgm:pt modelId="{240ABCC2-1417-4C20-8EBC-FD54CF89E11B}" type="sibTrans" cxnId="{214C4584-0AD6-4376-97BE-14B6E7E1D5A3}">
      <dgm:prSet/>
      <dgm:spPr/>
      <dgm:t>
        <a:bodyPr/>
        <a:lstStyle/>
        <a:p>
          <a:endParaRPr lang="en-US"/>
        </a:p>
      </dgm:t>
    </dgm:pt>
    <dgm:pt modelId="{E754C1FC-F238-462F-99FD-C43ABA370326}">
      <dgm:prSet/>
      <dgm:spPr/>
      <dgm:t>
        <a:bodyPr/>
        <a:lstStyle/>
        <a:p>
          <a:r>
            <a:rPr lang="en-US" dirty="0" smtClean="0"/>
            <a:t>Test the hypothesis</a:t>
          </a:r>
          <a:endParaRPr lang="en-US" dirty="0"/>
        </a:p>
      </dgm:t>
    </dgm:pt>
    <dgm:pt modelId="{EBC0C02C-D7EB-4E68-BDB7-7A2A7DF58777}" type="parTrans" cxnId="{B5F03967-7E85-4023-899B-4B71A07473DB}">
      <dgm:prSet/>
      <dgm:spPr/>
      <dgm:t>
        <a:bodyPr/>
        <a:lstStyle/>
        <a:p>
          <a:endParaRPr lang="en-US"/>
        </a:p>
      </dgm:t>
    </dgm:pt>
    <dgm:pt modelId="{D04D16E1-1020-4C95-809B-5F74FA426BD2}" type="sibTrans" cxnId="{B5F03967-7E85-4023-899B-4B71A07473DB}">
      <dgm:prSet/>
      <dgm:spPr/>
      <dgm:t>
        <a:bodyPr/>
        <a:lstStyle/>
        <a:p>
          <a:endParaRPr lang="en-US"/>
        </a:p>
      </dgm:t>
    </dgm:pt>
    <dgm:pt modelId="{63F758CE-6A07-49DF-9FD3-44030067E968}">
      <dgm:prSet/>
      <dgm:spPr/>
      <dgm:t>
        <a:bodyPr/>
        <a:lstStyle/>
        <a:p>
          <a:r>
            <a:rPr lang="en-US" dirty="0" smtClean="0"/>
            <a:t>Analyze the data</a:t>
          </a:r>
          <a:endParaRPr lang="en-US" dirty="0"/>
        </a:p>
      </dgm:t>
    </dgm:pt>
    <dgm:pt modelId="{CB4F9479-944F-411C-B755-91CFEC31A849}" type="parTrans" cxnId="{86221B8A-D16C-4BEB-B395-3932E37F8CFF}">
      <dgm:prSet/>
      <dgm:spPr/>
      <dgm:t>
        <a:bodyPr/>
        <a:lstStyle/>
        <a:p>
          <a:endParaRPr lang="en-US"/>
        </a:p>
      </dgm:t>
    </dgm:pt>
    <dgm:pt modelId="{BA73BF66-D621-4CB6-B261-B6F4CB017272}" type="sibTrans" cxnId="{86221B8A-D16C-4BEB-B395-3932E37F8CFF}">
      <dgm:prSet/>
      <dgm:spPr/>
      <dgm:t>
        <a:bodyPr/>
        <a:lstStyle/>
        <a:p>
          <a:endParaRPr lang="en-US"/>
        </a:p>
      </dgm:t>
    </dgm:pt>
    <dgm:pt modelId="{14487245-2A35-4D70-BF89-082F9D472EF6}">
      <dgm:prSet/>
      <dgm:spPr/>
      <dgm:t>
        <a:bodyPr/>
        <a:lstStyle/>
        <a:p>
          <a:r>
            <a:rPr lang="en-US" dirty="0" smtClean="0"/>
            <a:t>Interpret the data</a:t>
          </a:r>
          <a:endParaRPr lang="en-US" dirty="0"/>
        </a:p>
      </dgm:t>
    </dgm:pt>
    <dgm:pt modelId="{92459DCD-6A54-4F52-A407-763F0E23BBBF}" type="parTrans" cxnId="{49D25D52-573A-4D76-8ACE-5695E09DF4C4}">
      <dgm:prSet/>
      <dgm:spPr/>
      <dgm:t>
        <a:bodyPr/>
        <a:lstStyle/>
        <a:p>
          <a:endParaRPr lang="en-US"/>
        </a:p>
      </dgm:t>
    </dgm:pt>
    <dgm:pt modelId="{9F8F8C5C-8F74-4B3E-8E34-9587F275ADF7}" type="sibTrans" cxnId="{49D25D52-573A-4D76-8ACE-5695E09DF4C4}">
      <dgm:prSet/>
      <dgm:spPr/>
      <dgm:t>
        <a:bodyPr/>
        <a:lstStyle/>
        <a:p>
          <a:endParaRPr lang="en-US"/>
        </a:p>
      </dgm:t>
    </dgm:pt>
    <dgm:pt modelId="{4AD450DA-24E5-491A-844D-7D1C4BBF1103}">
      <dgm:prSet/>
      <dgm:spPr/>
      <dgm:t>
        <a:bodyPr/>
        <a:lstStyle/>
        <a:p>
          <a:r>
            <a:rPr lang="en-US" dirty="0" smtClean="0"/>
            <a:t>Publish results</a:t>
          </a:r>
          <a:endParaRPr lang="en-US" dirty="0"/>
        </a:p>
      </dgm:t>
    </dgm:pt>
    <dgm:pt modelId="{53E2B370-AA37-4AAE-902A-3042B4D3BC82}" type="parTrans" cxnId="{766E6F04-4D75-430D-955A-3380261370F3}">
      <dgm:prSet/>
      <dgm:spPr/>
      <dgm:t>
        <a:bodyPr/>
        <a:lstStyle/>
        <a:p>
          <a:endParaRPr lang="en-US"/>
        </a:p>
      </dgm:t>
    </dgm:pt>
    <dgm:pt modelId="{BCC697FB-C8CA-4A99-8A0B-C713B59342AA}" type="sibTrans" cxnId="{766E6F04-4D75-430D-955A-3380261370F3}">
      <dgm:prSet/>
      <dgm:spPr/>
      <dgm:t>
        <a:bodyPr/>
        <a:lstStyle/>
        <a:p>
          <a:endParaRPr lang="en-US"/>
        </a:p>
      </dgm:t>
    </dgm:pt>
    <dgm:pt modelId="{E663A982-F389-44CF-87E8-7CC67E74ECAF}">
      <dgm:prSet/>
      <dgm:spPr/>
      <dgm:t>
        <a:bodyPr/>
        <a:lstStyle/>
        <a:p>
          <a:r>
            <a:rPr lang="en-US" dirty="0" smtClean="0"/>
            <a:t>Form a hypothesis</a:t>
          </a:r>
          <a:endParaRPr lang="en-US" dirty="0"/>
        </a:p>
      </dgm:t>
    </dgm:pt>
    <dgm:pt modelId="{6F930B31-CFCE-49D0-8F88-2BD2A24CAF2A}" type="parTrans" cxnId="{405061F1-48D8-4BAD-8C5A-E9D76EC5F3F7}">
      <dgm:prSet/>
      <dgm:spPr/>
      <dgm:t>
        <a:bodyPr/>
        <a:lstStyle/>
        <a:p>
          <a:endParaRPr lang="en-US"/>
        </a:p>
      </dgm:t>
    </dgm:pt>
    <dgm:pt modelId="{6F0C174B-57A0-4451-9C22-BCBE5EA7E41C}" type="sibTrans" cxnId="{405061F1-48D8-4BAD-8C5A-E9D76EC5F3F7}">
      <dgm:prSet/>
      <dgm:spPr/>
      <dgm:t>
        <a:bodyPr/>
        <a:lstStyle/>
        <a:p>
          <a:endParaRPr lang="en-US"/>
        </a:p>
      </dgm:t>
    </dgm:pt>
    <dgm:pt modelId="{ED90AA6F-85D4-406E-9B83-9498CBC94355}">
      <dgm:prSet/>
      <dgm:spPr/>
      <dgm:t>
        <a:bodyPr/>
        <a:lstStyle/>
        <a:p>
          <a:r>
            <a:rPr lang="en-US" dirty="0" smtClean="0"/>
            <a:t>Retest</a:t>
          </a:r>
          <a:endParaRPr lang="en-US" dirty="0"/>
        </a:p>
      </dgm:t>
    </dgm:pt>
    <dgm:pt modelId="{D3FC33E8-E7D9-4846-A31B-2B62B4CE39EA}" type="parTrans" cxnId="{6F81CC03-9D8B-47BD-AE57-6FE7255AEF42}">
      <dgm:prSet/>
      <dgm:spPr/>
      <dgm:t>
        <a:bodyPr/>
        <a:lstStyle/>
        <a:p>
          <a:endParaRPr lang="en-US"/>
        </a:p>
      </dgm:t>
    </dgm:pt>
    <dgm:pt modelId="{7BD35214-BF8C-481E-911A-3F1655DE286A}" type="sibTrans" cxnId="{6F81CC03-9D8B-47BD-AE57-6FE7255AEF42}">
      <dgm:prSet/>
      <dgm:spPr/>
      <dgm:t>
        <a:bodyPr/>
        <a:lstStyle/>
        <a:p>
          <a:endParaRPr lang="en-US"/>
        </a:p>
      </dgm:t>
    </dgm:pt>
    <dgm:pt modelId="{24F77247-D9F2-4F03-83D1-21CCF9D20C5A}" type="pres">
      <dgm:prSet presAssocID="{F77102B6-BADC-4CF0-B5D1-57E356735154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274F6B29-63FE-4894-9C44-D62457F8C13C}" type="pres">
      <dgm:prSet presAssocID="{C5FCA409-8C8D-4193-B3C2-47B56E7143A4}" presName="parComposite" presStyleCnt="0"/>
      <dgm:spPr/>
      <dgm:t>
        <a:bodyPr/>
        <a:lstStyle/>
        <a:p>
          <a:endParaRPr lang="en-US"/>
        </a:p>
      </dgm:t>
    </dgm:pt>
    <dgm:pt modelId="{D261BBB8-8AE0-4BEF-96A9-73968E1635A3}" type="pres">
      <dgm:prSet presAssocID="{C5FCA409-8C8D-4193-B3C2-47B56E7143A4}" presName="parBigCircle" presStyleLbl="node0" presStyleIdx="0" presStyleCnt="8"/>
      <dgm:spPr/>
      <dgm:t>
        <a:bodyPr/>
        <a:lstStyle/>
        <a:p>
          <a:endParaRPr lang="en-US"/>
        </a:p>
      </dgm:t>
    </dgm:pt>
    <dgm:pt modelId="{76B1FA9D-9F34-43C3-8927-48CDAE6B2AAA}" type="pres">
      <dgm:prSet presAssocID="{C5FCA409-8C8D-4193-B3C2-47B56E7143A4}" presName="parTx" presStyleLbl="revTx" presStyleIdx="0" presStyleCnt="8"/>
      <dgm:spPr/>
      <dgm:t>
        <a:bodyPr/>
        <a:lstStyle/>
        <a:p>
          <a:endParaRPr lang="en-US"/>
        </a:p>
      </dgm:t>
    </dgm:pt>
    <dgm:pt modelId="{1A51DAD2-D6DF-4DEA-9B57-713B9741A0CD}" type="pres">
      <dgm:prSet presAssocID="{C5FCA409-8C8D-4193-B3C2-47B56E7143A4}" presName="bSpace" presStyleCnt="0"/>
      <dgm:spPr/>
      <dgm:t>
        <a:bodyPr/>
        <a:lstStyle/>
        <a:p>
          <a:endParaRPr lang="en-US"/>
        </a:p>
      </dgm:t>
    </dgm:pt>
    <dgm:pt modelId="{FD9057A8-62AD-4594-9D33-B256900BA3B7}" type="pres">
      <dgm:prSet presAssocID="{C5FCA409-8C8D-4193-B3C2-47B56E7143A4}" presName="parBackupNorm" presStyleCnt="0"/>
      <dgm:spPr/>
      <dgm:t>
        <a:bodyPr/>
        <a:lstStyle/>
        <a:p>
          <a:endParaRPr lang="en-US"/>
        </a:p>
      </dgm:t>
    </dgm:pt>
    <dgm:pt modelId="{DE777BDA-6BB6-4DF2-8B98-D28B31AAADC9}" type="pres">
      <dgm:prSet presAssocID="{CDF6204B-BF1A-4E6C-B8B5-28A68EA82926}" presName="parSpace" presStyleCnt="0"/>
      <dgm:spPr/>
      <dgm:t>
        <a:bodyPr/>
        <a:lstStyle/>
        <a:p>
          <a:endParaRPr lang="en-US"/>
        </a:p>
      </dgm:t>
    </dgm:pt>
    <dgm:pt modelId="{FEB7C3B1-537F-4D4B-8373-94696E2BDF70}" type="pres">
      <dgm:prSet presAssocID="{92F436A2-F32C-4C42-A7BB-88564AA243FC}" presName="parComposite" presStyleCnt="0"/>
      <dgm:spPr/>
      <dgm:t>
        <a:bodyPr/>
        <a:lstStyle/>
        <a:p>
          <a:endParaRPr lang="en-US"/>
        </a:p>
      </dgm:t>
    </dgm:pt>
    <dgm:pt modelId="{D35F16C4-6DEB-46EC-9618-63F6903B2EB0}" type="pres">
      <dgm:prSet presAssocID="{92F436A2-F32C-4C42-A7BB-88564AA243FC}" presName="parBigCircle" presStyleLbl="node0" presStyleIdx="1" presStyleCnt="8"/>
      <dgm:spPr/>
      <dgm:t>
        <a:bodyPr/>
        <a:lstStyle/>
        <a:p>
          <a:endParaRPr lang="en-US"/>
        </a:p>
      </dgm:t>
    </dgm:pt>
    <dgm:pt modelId="{7BEEF603-C84A-4A60-8873-507D029E9E37}" type="pres">
      <dgm:prSet presAssocID="{92F436A2-F32C-4C42-A7BB-88564AA243FC}" presName="parTx" presStyleLbl="revTx" presStyleIdx="1" presStyleCnt="8"/>
      <dgm:spPr/>
      <dgm:t>
        <a:bodyPr/>
        <a:lstStyle/>
        <a:p>
          <a:endParaRPr lang="en-US"/>
        </a:p>
      </dgm:t>
    </dgm:pt>
    <dgm:pt modelId="{765B01B8-0825-4345-9817-9ADE92332B86}" type="pres">
      <dgm:prSet presAssocID="{92F436A2-F32C-4C42-A7BB-88564AA243FC}" presName="bSpace" presStyleCnt="0"/>
      <dgm:spPr/>
      <dgm:t>
        <a:bodyPr/>
        <a:lstStyle/>
        <a:p>
          <a:endParaRPr lang="en-US"/>
        </a:p>
      </dgm:t>
    </dgm:pt>
    <dgm:pt modelId="{F4BB7A8C-DA26-4798-90BC-CE45B9EB4FF8}" type="pres">
      <dgm:prSet presAssocID="{92F436A2-F32C-4C42-A7BB-88564AA243FC}" presName="parBackupNorm" presStyleCnt="0"/>
      <dgm:spPr/>
      <dgm:t>
        <a:bodyPr/>
        <a:lstStyle/>
        <a:p>
          <a:endParaRPr lang="en-US"/>
        </a:p>
      </dgm:t>
    </dgm:pt>
    <dgm:pt modelId="{6D1E3A8B-CF73-4AB7-BB05-50337781FED1}" type="pres">
      <dgm:prSet presAssocID="{240ABCC2-1417-4C20-8EBC-FD54CF89E11B}" presName="parSpace" presStyleCnt="0"/>
      <dgm:spPr/>
      <dgm:t>
        <a:bodyPr/>
        <a:lstStyle/>
        <a:p>
          <a:endParaRPr lang="en-US"/>
        </a:p>
      </dgm:t>
    </dgm:pt>
    <dgm:pt modelId="{37D1FBA6-1268-4E55-8DD0-8125C6DA53B7}" type="pres">
      <dgm:prSet presAssocID="{E663A982-F389-44CF-87E8-7CC67E74ECAF}" presName="parComposite" presStyleCnt="0"/>
      <dgm:spPr/>
      <dgm:t>
        <a:bodyPr/>
        <a:lstStyle/>
        <a:p>
          <a:endParaRPr lang="en-US"/>
        </a:p>
      </dgm:t>
    </dgm:pt>
    <dgm:pt modelId="{2041E133-14DC-4C0B-ACFC-DA411A2140F8}" type="pres">
      <dgm:prSet presAssocID="{E663A982-F389-44CF-87E8-7CC67E74ECAF}" presName="parBigCircle" presStyleLbl="node0" presStyleIdx="2" presStyleCnt="8"/>
      <dgm:spPr/>
      <dgm:t>
        <a:bodyPr/>
        <a:lstStyle/>
        <a:p>
          <a:endParaRPr lang="en-US"/>
        </a:p>
      </dgm:t>
    </dgm:pt>
    <dgm:pt modelId="{9E8CF889-0521-4152-81C9-2E84379C992B}" type="pres">
      <dgm:prSet presAssocID="{E663A982-F389-44CF-87E8-7CC67E74ECAF}" presName="parTx" presStyleLbl="revTx" presStyleIdx="2" presStyleCnt="8"/>
      <dgm:spPr/>
      <dgm:t>
        <a:bodyPr/>
        <a:lstStyle/>
        <a:p>
          <a:endParaRPr lang="en-US"/>
        </a:p>
      </dgm:t>
    </dgm:pt>
    <dgm:pt modelId="{277C8579-AE51-4BE9-B1A6-AA3F73CA14EA}" type="pres">
      <dgm:prSet presAssocID="{E663A982-F389-44CF-87E8-7CC67E74ECAF}" presName="bSpace" presStyleCnt="0"/>
      <dgm:spPr/>
      <dgm:t>
        <a:bodyPr/>
        <a:lstStyle/>
        <a:p>
          <a:endParaRPr lang="en-US"/>
        </a:p>
      </dgm:t>
    </dgm:pt>
    <dgm:pt modelId="{B3757A94-595C-4F04-BD31-A6268FD434AA}" type="pres">
      <dgm:prSet presAssocID="{E663A982-F389-44CF-87E8-7CC67E74ECAF}" presName="parBackupNorm" presStyleCnt="0"/>
      <dgm:spPr/>
      <dgm:t>
        <a:bodyPr/>
        <a:lstStyle/>
        <a:p>
          <a:endParaRPr lang="en-US"/>
        </a:p>
      </dgm:t>
    </dgm:pt>
    <dgm:pt modelId="{984DC516-C66D-4331-9A13-1209F0D04DCA}" type="pres">
      <dgm:prSet presAssocID="{6F0C174B-57A0-4451-9C22-BCBE5EA7E41C}" presName="parSpace" presStyleCnt="0"/>
      <dgm:spPr/>
      <dgm:t>
        <a:bodyPr/>
        <a:lstStyle/>
        <a:p>
          <a:endParaRPr lang="en-US"/>
        </a:p>
      </dgm:t>
    </dgm:pt>
    <dgm:pt modelId="{CDB8CB26-CA56-4675-AB3A-1BBF4ABB67A1}" type="pres">
      <dgm:prSet presAssocID="{E754C1FC-F238-462F-99FD-C43ABA370326}" presName="parComposite" presStyleCnt="0"/>
      <dgm:spPr/>
      <dgm:t>
        <a:bodyPr/>
        <a:lstStyle/>
        <a:p>
          <a:endParaRPr lang="en-US"/>
        </a:p>
      </dgm:t>
    </dgm:pt>
    <dgm:pt modelId="{F7061BB0-CB79-4A9C-8103-9F3EA1AF130B}" type="pres">
      <dgm:prSet presAssocID="{E754C1FC-F238-462F-99FD-C43ABA370326}" presName="parBigCircle" presStyleLbl="node0" presStyleIdx="3" presStyleCnt="8"/>
      <dgm:spPr/>
      <dgm:t>
        <a:bodyPr/>
        <a:lstStyle/>
        <a:p>
          <a:endParaRPr lang="en-US"/>
        </a:p>
      </dgm:t>
    </dgm:pt>
    <dgm:pt modelId="{E818E670-14A7-403A-A996-D6E5108A1064}" type="pres">
      <dgm:prSet presAssocID="{E754C1FC-F238-462F-99FD-C43ABA370326}" presName="parTx" presStyleLbl="revTx" presStyleIdx="3" presStyleCnt="8"/>
      <dgm:spPr/>
      <dgm:t>
        <a:bodyPr/>
        <a:lstStyle/>
        <a:p>
          <a:endParaRPr lang="en-US"/>
        </a:p>
      </dgm:t>
    </dgm:pt>
    <dgm:pt modelId="{DF78F00F-B23B-455E-AA06-83963E0B343C}" type="pres">
      <dgm:prSet presAssocID="{E754C1FC-F238-462F-99FD-C43ABA370326}" presName="bSpace" presStyleCnt="0"/>
      <dgm:spPr/>
      <dgm:t>
        <a:bodyPr/>
        <a:lstStyle/>
        <a:p>
          <a:endParaRPr lang="en-US"/>
        </a:p>
      </dgm:t>
    </dgm:pt>
    <dgm:pt modelId="{4912D181-175A-4BF7-9BAB-C274DFCFEB25}" type="pres">
      <dgm:prSet presAssocID="{E754C1FC-F238-462F-99FD-C43ABA370326}" presName="parBackupNorm" presStyleCnt="0"/>
      <dgm:spPr/>
      <dgm:t>
        <a:bodyPr/>
        <a:lstStyle/>
        <a:p>
          <a:endParaRPr lang="en-US"/>
        </a:p>
      </dgm:t>
    </dgm:pt>
    <dgm:pt modelId="{C886FEC0-B6B5-4285-A0AC-1303AF439E73}" type="pres">
      <dgm:prSet presAssocID="{D04D16E1-1020-4C95-809B-5F74FA426BD2}" presName="parSpace" presStyleCnt="0"/>
      <dgm:spPr/>
      <dgm:t>
        <a:bodyPr/>
        <a:lstStyle/>
        <a:p>
          <a:endParaRPr lang="en-US"/>
        </a:p>
      </dgm:t>
    </dgm:pt>
    <dgm:pt modelId="{BC56ADF9-2DDC-4533-994C-6870A645FEF4}" type="pres">
      <dgm:prSet presAssocID="{63F758CE-6A07-49DF-9FD3-44030067E968}" presName="parComposite" presStyleCnt="0"/>
      <dgm:spPr/>
      <dgm:t>
        <a:bodyPr/>
        <a:lstStyle/>
        <a:p>
          <a:endParaRPr lang="en-US"/>
        </a:p>
      </dgm:t>
    </dgm:pt>
    <dgm:pt modelId="{7446FF19-EA4D-49F5-9E3F-ADEC34B7EDB0}" type="pres">
      <dgm:prSet presAssocID="{63F758CE-6A07-49DF-9FD3-44030067E968}" presName="parBigCircle" presStyleLbl="node0" presStyleIdx="4" presStyleCnt="8"/>
      <dgm:spPr/>
      <dgm:t>
        <a:bodyPr/>
        <a:lstStyle/>
        <a:p>
          <a:endParaRPr lang="en-US"/>
        </a:p>
      </dgm:t>
    </dgm:pt>
    <dgm:pt modelId="{4D9361B7-168D-423E-BF66-CE725CD2D5FF}" type="pres">
      <dgm:prSet presAssocID="{63F758CE-6A07-49DF-9FD3-44030067E968}" presName="parTx" presStyleLbl="revTx" presStyleIdx="4" presStyleCnt="8"/>
      <dgm:spPr/>
      <dgm:t>
        <a:bodyPr/>
        <a:lstStyle/>
        <a:p>
          <a:endParaRPr lang="en-US"/>
        </a:p>
      </dgm:t>
    </dgm:pt>
    <dgm:pt modelId="{97E42C97-C50E-4E49-907B-68678C2E3DA2}" type="pres">
      <dgm:prSet presAssocID="{63F758CE-6A07-49DF-9FD3-44030067E968}" presName="bSpace" presStyleCnt="0"/>
      <dgm:spPr/>
      <dgm:t>
        <a:bodyPr/>
        <a:lstStyle/>
        <a:p>
          <a:endParaRPr lang="en-US"/>
        </a:p>
      </dgm:t>
    </dgm:pt>
    <dgm:pt modelId="{4155CE69-9244-4962-939B-66DC40771999}" type="pres">
      <dgm:prSet presAssocID="{63F758CE-6A07-49DF-9FD3-44030067E968}" presName="parBackupNorm" presStyleCnt="0"/>
      <dgm:spPr/>
      <dgm:t>
        <a:bodyPr/>
        <a:lstStyle/>
        <a:p>
          <a:endParaRPr lang="en-US"/>
        </a:p>
      </dgm:t>
    </dgm:pt>
    <dgm:pt modelId="{02C23FC6-2F0B-4224-BE91-435BDFF60136}" type="pres">
      <dgm:prSet presAssocID="{BA73BF66-D621-4CB6-B261-B6F4CB017272}" presName="parSpace" presStyleCnt="0"/>
      <dgm:spPr/>
      <dgm:t>
        <a:bodyPr/>
        <a:lstStyle/>
        <a:p>
          <a:endParaRPr lang="en-US"/>
        </a:p>
      </dgm:t>
    </dgm:pt>
    <dgm:pt modelId="{0DC2E6B9-D17C-4DAE-B96E-7D81C1F8D239}" type="pres">
      <dgm:prSet presAssocID="{14487245-2A35-4D70-BF89-082F9D472EF6}" presName="parComposite" presStyleCnt="0"/>
      <dgm:spPr/>
      <dgm:t>
        <a:bodyPr/>
        <a:lstStyle/>
        <a:p>
          <a:endParaRPr lang="en-US"/>
        </a:p>
      </dgm:t>
    </dgm:pt>
    <dgm:pt modelId="{1E1C4412-E338-4E3F-9F82-C6163D603102}" type="pres">
      <dgm:prSet presAssocID="{14487245-2A35-4D70-BF89-082F9D472EF6}" presName="parBigCircle" presStyleLbl="node0" presStyleIdx="5" presStyleCnt="8"/>
      <dgm:spPr/>
      <dgm:t>
        <a:bodyPr/>
        <a:lstStyle/>
        <a:p>
          <a:endParaRPr lang="en-US"/>
        </a:p>
      </dgm:t>
    </dgm:pt>
    <dgm:pt modelId="{766671C4-38CC-42A7-9F0F-85229F50B9F7}" type="pres">
      <dgm:prSet presAssocID="{14487245-2A35-4D70-BF89-082F9D472EF6}" presName="parTx" presStyleLbl="revTx" presStyleIdx="5" presStyleCnt="8"/>
      <dgm:spPr/>
      <dgm:t>
        <a:bodyPr/>
        <a:lstStyle/>
        <a:p>
          <a:endParaRPr lang="en-US"/>
        </a:p>
      </dgm:t>
    </dgm:pt>
    <dgm:pt modelId="{920FBBBC-9C05-45F4-93D7-F7D01D9CBB0C}" type="pres">
      <dgm:prSet presAssocID="{14487245-2A35-4D70-BF89-082F9D472EF6}" presName="bSpace" presStyleCnt="0"/>
      <dgm:spPr/>
      <dgm:t>
        <a:bodyPr/>
        <a:lstStyle/>
        <a:p>
          <a:endParaRPr lang="en-US"/>
        </a:p>
      </dgm:t>
    </dgm:pt>
    <dgm:pt modelId="{E4ED489D-C9A5-405A-882D-981028F8D640}" type="pres">
      <dgm:prSet presAssocID="{14487245-2A35-4D70-BF89-082F9D472EF6}" presName="parBackupNorm" presStyleCnt="0"/>
      <dgm:spPr/>
      <dgm:t>
        <a:bodyPr/>
        <a:lstStyle/>
        <a:p>
          <a:endParaRPr lang="en-US"/>
        </a:p>
      </dgm:t>
    </dgm:pt>
    <dgm:pt modelId="{8462C29E-4FF4-482E-85E8-50A12A924D7F}" type="pres">
      <dgm:prSet presAssocID="{9F8F8C5C-8F74-4B3E-8E34-9587F275ADF7}" presName="parSpace" presStyleCnt="0"/>
      <dgm:spPr/>
      <dgm:t>
        <a:bodyPr/>
        <a:lstStyle/>
        <a:p>
          <a:endParaRPr lang="en-US"/>
        </a:p>
      </dgm:t>
    </dgm:pt>
    <dgm:pt modelId="{16E46B2A-5E8A-4005-885C-40DCF541C7F8}" type="pres">
      <dgm:prSet presAssocID="{4AD450DA-24E5-491A-844D-7D1C4BBF1103}" presName="parComposite" presStyleCnt="0"/>
      <dgm:spPr/>
      <dgm:t>
        <a:bodyPr/>
        <a:lstStyle/>
        <a:p>
          <a:endParaRPr lang="en-US"/>
        </a:p>
      </dgm:t>
    </dgm:pt>
    <dgm:pt modelId="{0FF43CD4-8302-416F-9D4F-3469783AFA09}" type="pres">
      <dgm:prSet presAssocID="{4AD450DA-24E5-491A-844D-7D1C4BBF1103}" presName="parBigCircle" presStyleLbl="node0" presStyleIdx="6" presStyleCnt="8" custLinFactNeighborX="7867"/>
      <dgm:spPr/>
      <dgm:t>
        <a:bodyPr/>
        <a:lstStyle/>
        <a:p>
          <a:endParaRPr lang="en-US"/>
        </a:p>
      </dgm:t>
    </dgm:pt>
    <dgm:pt modelId="{7E6FB774-B75D-4F45-B69C-CAE875AA158F}" type="pres">
      <dgm:prSet presAssocID="{4AD450DA-24E5-491A-844D-7D1C4BBF1103}" presName="parTx" presStyleLbl="revTx" presStyleIdx="6" presStyleCnt="8" custLinFactNeighborX="7364"/>
      <dgm:spPr/>
      <dgm:t>
        <a:bodyPr/>
        <a:lstStyle/>
        <a:p>
          <a:endParaRPr lang="en-US"/>
        </a:p>
      </dgm:t>
    </dgm:pt>
    <dgm:pt modelId="{9D5FB108-BCC8-44EC-A922-4AB2161A292B}" type="pres">
      <dgm:prSet presAssocID="{4AD450DA-24E5-491A-844D-7D1C4BBF1103}" presName="bSpace" presStyleCnt="0"/>
      <dgm:spPr/>
      <dgm:t>
        <a:bodyPr/>
        <a:lstStyle/>
        <a:p>
          <a:endParaRPr lang="en-US"/>
        </a:p>
      </dgm:t>
    </dgm:pt>
    <dgm:pt modelId="{45185B48-34C5-49CE-BAFB-E1C0900A6DEF}" type="pres">
      <dgm:prSet presAssocID="{4AD450DA-24E5-491A-844D-7D1C4BBF1103}" presName="parBackupNorm" presStyleCnt="0"/>
      <dgm:spPr/>
      <dgm:t>
        <a:bodyPr/>
        <a:lstStyle/>
        <a:p>
          <a:endParaRPr lang="en-US"/>
        </a:p>
      </dgm:t>
    </dgm:pt>
    <dgm:pt modelId="{84A33C72-8330-4D93-B169-152AE107274D}" type="pres">
      <dgm:prSet presAssocID="{BCC697FB-C8CA-4A99-8A0B-C713B59342AA}" presName="parSpace" presStyleCnt="0"/>
      <dgm:spPr/>
      <dgm:t>
        <a:bodyPr/>
        <a:lstStyle/>
        <a:p>
          <a:endParaRPr lang="en-US"/>
        </a:p>
      </dgm:t>
    </dgm:pt>
    <dgm:pt modelId="{7905836D-ABDA-4BC4-9F94-9E629F9A6C28}" type="pres">
      <dgm:prSet presAssocID="{ED90AA6F-85D4-406E-9B83-9498CBC94355}" presName="parComposite" presStyleCnt="0"/>
      <dgm:spPr/>
      <dgm:t>
        <a:bodyPr/>
        <a:lstStyle/>
        <a:p>
          <a:endParaRPr lang="en-US"/>
        </a:p>
      </dgm:t>
    </dgm:pt>
    <dgm:pt modelId="{95DD8FCE-1DED-42A1-9D1D-949CC1B6D7F0}" type="pres">
      <dgm:prSet presAssocID="{ED90AA6F-85D4-406E-9B83-9498CBC94355}" presName="parBigCircle" presStyleLbl="node0" presStyleIdx="7" presStyleCnt="8" custLinFactNeighborX="7867"/>
      <dgm:spPr/>
      <dgm:t>
        <a:bodyPr/>
        <a:lstStyle/>
        <a:p>
          <a:endParaRPr lang="en-US"/>
        </a:p>
      </dgm:t>
    </dgm:pt>
    <dgm:pt modelId="{858359CB-ADBE-4D58-8979-2811DE3D99D6}" type="pres">
      <dgm:prSet presAssocID="{ED90AA6F-85D4-406E-9B83-9498CBC94355}" presName="parTx" presStyleLbl="revTx" presStyleIdx="7" presStyleCnt="8" custLinFactNeighborX="7364"/>
      <dgm:spPr/>
      <dgm:t>
        <a:bodyPr/>
        <a:lstStyle/>
        <a:p>
          <a:endParaRPr lang="en-US"/>
        </a:p>
      </dgm:t>
    </dgm:pt>
    <dgm:pt modelId="{5276AA2F-514C-4E3E-BE26-20A2C5A074F1}" type="pres">
      <dgm:prSet presAssocID="{ED90AA6F-85D4-406E-9B83-9498CBC94355}" presName="bSpace" presStyleCnt="0"/>
      <dgm:spPr/>
      <dgm:t>
        <a:bodyPr/>
        <a:lstStyle/>
        <a:p>
          <a:endParaRPr lang="en-US"/>
        </a:p>
      </dgm:t>
    </dgm:pt>
    <dgm:pt modelId="{2A4151A0-3D1A-45D7-B7A4-08A7FAEC22C8}" type="pres">
      <dgm:prSet presAssocID="{ED90AA6F-85D4-406E-9B83-9498CBC94355}" presName="parBackupNorm" presStyleCnt="0"/>
      <dgm:spPr/>
      <dgm:t>
        <a:bodyPr/>
        <a:lstStyle/>
        <a:p>
          <a:endParaRPr lang="en-US"/>
        </a:p>
      </dgm:t>
    </dgm:pt>
    <dgm:pt modelId="{CCFE8424-61BF-4B48-BCE7-CC4D7BB6AAB9}" type="pres">
      <dgm:prSet presAssocID="{7BD35214-BF8C-481E-911A-3F1655DE286A}" presName="parSpace" presStyleCnt="0"/>
      <dgm:spPr/>
      <dgm:t>
        <a:bodyPr/>
        <a:lstStyle/>
        <a:p>
          <a:endParaRPr lang="en-US"/>
        </a:p>
      </dgm:t>
    </dgm:pt>
  </dgm:ptLst>
  <dgm:cxnLst>
    <dgm:cxn modelId="{2F6E7EBC-0712-884A-939A-A7EC60CF043C}" type="presOf" srcId="{63F758CE-6A07-49DF-9FD3-44030067E968}" destId="{4D9361B7-168D-423E-BF66-CE725CD2D5FF}" srcOrd="0" destOrd="0" presId="urn:microsoft.com/office/officeart/2008/layout/CircleAccentTimeline"/>
    <dgm:cxn modelId="{A1575D04-7F20-8F45-BB17-4BED3DCE7288}" type="presOf" srcId="{14487245-2A35-4D70-BF89-082F9D472EF6}" destId="{766671C4-38CC-42A7-9F0F-85229F50B9F7}" srcOrd="0" destOrd="0" presId="urn:microsoft.com/office/officeart/2008/layout/CircleAccentTimeline"/>
    <dgm:cxn modelId="{6843D147-EDF4-BA4A-AA97-5447A900CA65}" type="presOf" srcId="{F77102B6-BADC-4CF0-B5D1-57E356735154}" destId="{24F77247-D9F2-4F03-83D1-21CCF9D20C5A}" srcOrd="0" destOrd="0" presId="urn:microsoft.com/office/officeart/2008/layout/CircleAccentTimeline"/>
    <dgm:cxn modelId="{BB163E11-7125-4A58-AC49-4E52562E1670}" srcId="{F77102B6-BADC-4CF0-B5D1-57E356735154}" destId="{C5FCA409-8C8D-4193-B3C2-47B56E7143A4}" srcOrd="0" destOrd="0" parTransId="{301804E0-6732-4DD5-83F1-F3AA950A96FF}" sibTransId="{CDF6204B-BF1A-4E6C-B8B5-28A68EA82926}"/>
    <dgm:cxn modelId="{ACE7B5F4-0C27-724E-BDB9-CE58BD890DD9}" type="presOf" srcId="{ED90AA6F-85D4-406E-9B83-9498CBC94355}" destId="{858359CB-ADBE-4D58-8979-2811DE3D99D6}" srcOrd="0" destOrd="0" presId="urn:microsoft.com/office/officeart/2008/layout/CircleAccentTimeline"/>
    <dgm:cxn modelId="{49D25D52-573A-4D76-8ACE-5695E09DF4C4}" srcId="{F77102B6-BADC-4CF0-B5D1-57E356735154}" destId="{14487245-2A35-4D70-BF89-082F9D472EF6}" srcOrd="5" destOrd="0" parTransId="{92459DCD-6A54-4F52-A407-763F0E23BBBF}" sibTransId="{9F8F8C5C-8F74-4B3E-8E34-9587F275ADF7}"/>
    <dgm:cxn modelId="{B5F03967-7E85-4023-899B-4B71A07473DB}" srcId="{F77102B6-BADC-4CF0-B5D1-57E356735154}" destId="{E754C1FC-F238-462F-99FD-C43ABA370326}" srcOrd="3" destOrd="0" parTransId="{EBC0C02C-D7EB-4E68-BDB7-7A2A7DF58777}" sibTransId="{D04D16E1-1020-4C95-809B-5F74FA426BD2}"/>
    <dgm:cxn modelId="{6F81CC03-9D8B-47BD-AE57-6FE7255AEF42}" srcId="{F77102B6-BADC-4CF0-B5D1-57E356735154}" destId="{ED90AA6F-85D4-406E-9B83-9498CBC94355}" srcOrd="7" destOrd="0" parTransId="{D3FC33E8-E7D9-4846-A31B-2B62B4CE39EA}" sibTransId="{7BD35214-BF8C-481E-911A-3F1655DE286A}"/>
    <dgm:cxn modelId="{86221B8A-D16C-4BEB-B395-3932E37F8CFF}" srcId="{F77102B6-BADC-4CF0-B5D1-57E356735154}" destId="{63F758CE-6A07-49DF-9FD3-44030067E968}" srcOrd="4" destOrd="0" parTransId="{CB4F9479-944F-411C-B755-91CFEC31A849}" sibTransId="{BA73BF66-D621-4CB6-B261-B6F4CB017272}"/>
    <dgm:cxn modelId="{405061F1-48D8-4BAD-8C5A-E9D76EC5F3F7}" srcId="{F77102B6-BADC-4CF0-B5D1-57E356735154}" destId="{E663A982-F389-44CF-87E8-7CC67E74ECAF}" srcOrd="2" destOrd="0" parTransId="{6F930B31-CFCE-49D0-8F88-2BD2A24CAF2A}" sibTransId="{6F0C174B-57A0-4451-9C22-BCBE5EA7E41C}"/>
    <dgm:cxn modelId="{A3DF4CF6-0717-4B4B-A052-A3C4226073EF}" type="presOf" srcId="{92F436A2-F32C-4C42-A7BB-88564AA243FC}" destId="{7BEEF603-C84A-4A60-8873-507D029E9E37}" srcOrd="0" destOrd="0" presId="urn:microsoft.com/office/officeart/2008/layout/CircleAccentTimeline"/>
    <dgm:cxn modelId="{F6F79989-253F-6E4B-B5ED-56D263371579}" type="presOf" srcId="{C5FCA409-8C8D-4193-B3C2-47B56E7143A4}" destId="{76B1FA9D-9F34-43C3-8927-48CDAE6B2AAA}" srcOrd="0" destOrd="0" presId="urn:microsoft.com/office/officeart/2008/layout/CircleAccentTimeline"/>
    <dgm:cxn modelId="{766E6F04-4D75-430D-955A-3380261370F3}" srcId="{F77102B6-BADC-4CF0-B5D1-57E356735154}" destId="{4AD450DA-24E5-491A-844D-7D1C4BBF1103}" srcOrd="6" destOrd="0" parTransId="{53E2B370-AA37-4AAE-902A-3042B4D3BC82}" sibTransId="{BCC697FB-C8CA-4A99-8A0B-C713B59342AA}"/>
    <dgm:cxn modelId="{214C4584-0AD6-4376-97BE-14B6E7E1D5A3}" srcId="{F77102B6-BADC-4CF0-B5D1-57E356735154}" destId="{92F436A2-F32C-4C42-A7BB-88564AA243FC}" srcOrd="1" destOrd="0" parTransId="{DF9F5A19-F5B7-4809-95E0-D2E69F9BDDF9}" sibTransId="{240ABCC2-1417-4C20-8EBC-FD54CF89E11B}"/>
    <dgm:cxn modelId="{7EB7F854-4910-3C47-A9B3-98CADB23F437}" type="presOf" srcId="{E663A982-F389-44CF-87E8-7CC67E74ECAF}" destId="{9E8CF889-0521-4152-81C9-2E84379C992B}" srcOrd="0" destOrd="0" presId="urn:microsoft.com/office/officeart/2008/layout/CircleAccentTimeline"/>
    <dgm:cxn modelId="{9A0A10A1-B14B-E946-A90D-D643B98B0C81}" type="presOf" srcId="{4AD450DA-24E5-491A-844D-7D1C4BBF1103}" destId="{7E6FB774-B75D-4F45-B69C-CAE875AA158F}" srcOrd="0" destOrd="0" presId="urn:microsoft.com/office/officeart/2008/layout/CircleAccentTimeline"/>
    <dgm:cxn modelId="{F28BF0B6-E71A-6E4A-97F8-2CD3BD7A5510}" type="presOf" srcId="{E754C1FC-F238-462F-99FD-C43ABA370326}" destId="{E818E670-14A7-403A-A996-D6E5108A1064}" srcOrd="0" destOrd="0" presId="urn:microsoft.com/office/officeart/2008/layout/CircleAccentTimeline"/>
    <dgm:cxn modelId="{8B1D4393-5B71-7B43-855E-B9B61B377F06}" type="presParOf" srcId="{24F77247-D9F2-4F03-83D1-21CCF9D20C5A}" destId="{274F6B29-63FE-4894-9C44-D62457F8C13C}" srcOrd="0" destOrd="0" presId="urn:microsoft.com/office/officeart/2008/layout/CircleAccentTimeline"/>
    <dgm:cxn modelId="{79CCD8D7-A07B-5946-A208-1AACF25B6052}" type="presParOf" srcId="{274F6B29-63FE-4894-9C44-D62457F8C13C}" destId="{D261BBB8-8AE0-4BEF-96A9-73968E1635A3}" srcOrd="0" destOrd="0" presId="urn:microsoft.com/office/officeart/2008/layout/CircleAccentTimeline"/>
    <dgm:cxn modelId="{D583544F-4017-904E-83E8-6EA76E830073}" type="presParOf" srcId="{274F6B29-63FE-4894-9C44-D62457F8C13C}" destId="{76B1FA9D-9F34-43C3-8927-48CDAE6B2AAA}" srcOrd="1" destOrd="0" presId="urn:microsoft.com/office/officeart/2008/layout/CircleAccentTimeline"/>
    <dgm:cxn modelId="{DBE7DB29-7DA5-4F42-855E-06336889815D}" type="presParOf" srcId="{274F6B29-63FE-4894-9C44-D62457F8C13C}" destId="{1A51DAD2-D6DF-4DEA-9B57-713B9741A0CD}" srcOrd="2" destOrd="0" presId="urn:microsoft.com/office/officeart/2008/layout/CircleAccentTimeline"/>
    <dgm:cxn modelId="{DB017B8D-3F4C-934F-8A3D-FD1B00772A26}" type="presParOf" srcId="{24F77247-D9F2-4F03-83D1-21CCF9D20C5A}" destId="{FD9057A8-62AD-4594-9D33-B256900BA3B7}" srcOrd="1" destOrd="0" presId="urn:microsoft.com/office/officeart/2008/layout/CircleAccentTimeline"/>
    <dgm:cxn modelId="{2D14B6E8-BA91-A644-BB49-70D9708EFF19}" type="presParOf" srcId="{24F77247-D9F2-4F03-83D1-21CCF9D20C5A}" destId="{DE777BDA-6BB6-4DF2-8B98-D28B31AAADC9}" srcOrd="2" destOrd="0" presId="urn:microsoft.com/office/officeart/2008/layout/CircleAccentTimeline"/>
    <dgm:cxn modelId="{97F5C6F5-7EA6-AD4F-A255-C19B19E041C5}" type="presParOf" srcId="{24F77247-D9F2-4F03-83D1-21CCF9D20C5A}" destId="{FEB7C3B1-537F-4D4B-8373-94696E2BDF70}" srcOrd="3" destOrd="0" presId="urn:microsoft.com/office/officeart/2008/layout/CircleAccentTimeline"/>
    <dgm:cxn modelId="{89B2E9DB-03FF-894C-B046-EEA82688AF94}" type="presParOf" srcId="{FEB7C3B1-537F-4D4B-8373-94696E2BDF70}" destId="{D35F16C4-6DEB-46EC-9618-63F6903B2EB0}" srcOrd="0" destOrd="0" presId="urn:microsoft.com/office/officeart/2008/layout/CircleAccentTimeline"/>
    <dgm:cxn modelId="{1DBEE53E-ADA7-814D-9FD6-CD83F93BF2C0}" type="presParOf" srcId="{FEB7C3B1-537F-4D4B-8373-94696E2BDF70}" destId="{7BEEF603-C84A-4A60-8873-507D029E9E37}" srcOrd="1" destOrd="0" presId="urn:microsoft.com/office/officeart/2008/layout/CircleAccentTimeline"/>
    <dgm:cxn modelId="{6BFFE448-19F7-504E-A42A-5D79D5500DE4}" type="presParOf" srcId="{FEB7C3B1-537F-4D4B-8373-94696E2BDF70}" destId="{765B01B8-0825-4345-9817-9ADE92332B86}" srcOrd="2" destOrd="0" presId="urn:microsoft.com/office/officeart/2008/layout/CircleAccentTimeline"/>
    <dgm:cxn modelId="{9B9EC913-8D5C-A147-B78B-DC019A0CD7C8}" type="presParOf" srcId="{24F77247-D9F2-4F03-83D1-21CCF9D20C5A}" destId="{F4BB7A8C-DA26-4798-90BC-CE45B9EB4FF8}" srcOrd="4" destOrd="0" presId="urn:microsoft.com/office/officeart/2008/layout/CircleAccentTimeline"/>
    <dgm:cxn modelId="{00CDB3BF-62DB-D648-BC81-6B520A05D697}" type="presParOf" srcId="{24F77247-D9F2-4F03-83D1-21CCF9D20C5A}" destId="{6D1E3A8B-CF73-4AB7-BB05-50337781FED1}" srcOrd="5" destOrd="0" presId="urn:microsoft.com/office/officeart/2008/layout/CircleAccentTimeline"/>
    <dgm:cxn modelId="{06B646FA-FB92-0449-8018-9399C773A690}" type="presParOf" srcId="{24F77247-D9F2-4F03-83D1-21CCF9D20C5A}" destId="{37D1FBA6-1268-4E55-8DD0-8125C6DA53B7}" srcOrd="6" destOrd="0" presId="urn:microsoft.com/office/officeart/2008/layout/CircleAccentTimeline"/>
    <dgm:cxn modelId="{3403329D-C6F9-F74D-BE12-8B4E219980A7}" type="presParOf" srcId="{37D1FBA6-1268-4E55-8DD0-8125C6DA53B7}" destId="{2041E133-14DC-4C0B-ACFC-DA411A2140F8}" srcOrd="0" destOrd="0" presId="urn:microsoft.com/office/officeart/2008/layout/CircleAccentTimeline"/>
    <dgm:cxn modelId="{9EA66014-A5B8-A640-A286-55EDDF0D5604}" type="presParOf" srcId="{37D1FBA6-1268-4E55-8DD0-8125C6DA53B7}" destId="{9E8CF889-0521-4152-81C9-2E84379C992B}" srcOrd="1" destOrd="0" presId="urn:microsoft.com/office/officeart/2008/layout/CircleAccentTimeline"/>
    <dgm:cxn modelId="{6C0F8C80-5BC8-1047-BD10-EE49A41A3F44}" type="presParOf" srcId="{37D1FBA6-1268-4E55-8DD0-8125C6DA53B7}" destId="{277C8579-AE51-4BE9-B1A6-AA3F73CA14EA}" srcOrd="2" destOrd="0" presId="urn:microsoft.com/office/officeart/2008/layout/CircleAccentTimeline"/>
    <dgm:cxn modelId="{6D97EBCF-2A66-274E-814C-DA389C032413}" type="presParOf" srcId="{24F77247-D9F2-4F03-83D1-21CCF9D20C5A}" destId="{B3757A94-595C-4F04-BD31-A6268FD434AA}" srcOrd="7" destOrd="0" presId="urn:microsoft.com/office/officeart/2008/layout/CircleAccentTimeline"/>
    <dgm:cxn modelId="{9C35670F-E0D1-9D47-8E9D-CB68A0749716}" type="presParOf" srcId="{24F77247-D9F2-4F03-83D1-21CCF9D20C5A}" destId="{984DC516-C66D-4331-9A13-1209F0D04DCA}" srcOrd="8" destOrd="0" presId="urn:microsoft.com/office/officeart/2008/layout/CircleAccentTimeline"/>
    <dgm:cxn modelId="{1BA1F9F0-D8D3-9D48-AA33-A1E667A3ED84}" type="presParOf" srcId="{24F77247-D9F2-4F03-83D1-21CCF9D20C5A}" destId="{CDB8CB26-CA56-4675-AB3A-1BBF4ABB67A1}" srcOrd="9" destOrd="0" presId="urn:microsoft.com/office/officeart/2008/layout/CircleAccentTimeline"/>
    <dgm:cxn modelId="{32FCDB3D-9D5B-FE43-B19F-D4C8125B43E9}" type="presParOf" srcId="{CDB8CB26-CA56-4675-AB3A-1BBF4ABB67A1}" destId="{F7061BB0-CB79-4A9C-8103-9F3EA1AF130B}" srcOrd="0" destOrd="0" presId="urn:microsoft.com/office/officeart/2008/layout/CircleAccentTimeline"/>
    <dgm:cxn modelId="{EFAC8E10-692D-984B-9E04-5EBB41433E1A}" type="presParOf" srcId="{CDB8CB26-CA56-4675-AB3A-1BBF4ABB67A1}" destId="{E818E670-14A7-403A-A996-D6E5108A1064}" srcOrd="1" destOrd="0" presId="urn:microsoft.com/office/officeart/2008/layout/CircleAccentTimeline"/>
    <dgm:cxn modelId="{739B42BC-A26C-AA49-823F-DC2589517E84}" type="presParOf" srcId="{CDB8CB26-CA56-4675-AB3A-1BBF4ABB67A1}" destId="{DF78F00F-B23B-455E-AA06-83963E0B343C}" srcOrd="2" destOrd="0" presId="urn:microsoft.com/office/officeart/2008/layout/CircleAccentTimeline"/>
    <dgm:cxn modelId="{7F535781-A819-C946-990D-A23BFAE58BD5}" type="presParOf" srcId="{24F77247-D9F2-4F03-83D1-21CCF9D20C5A}" destId="{4912D181-175A-4BF7-9BAB-C274DFCFEB25}" srcOrd="10" destOrd="0" presId="urn:microsoft.com/office/officeart/2008/layout/CircleAccentTimeline"/>
    <dgm:cxn modelId="{E74AFFD8-A6ED-A04E-85B1-857C0E1836DE}" type="presParOf" srcId="{24F77247-D9F2-4F03-83D1-21CCF9D20C5A}" destId="{C886FEC0-B6B5-4285-A0AC-1303AF439E73}" srcOrd="11" destOrd="0" presId="urn:microsoft.com/office/officeart/2008/layout/CircleAccentTimeline"/>
    <dgm:cxn modelId="{D5E53A6F-3E41-1E44-9A86-443E42698D46}" type="presParOf" srcId="{24F77247-D9F2-4F03-83D1-21CCF9D20C5A}" destId="{BC56ADF9-2DDC-4533-994C-6870A645FEF4}" srcOrd="12" destOrd="0" presId="urn:microsoft.com/office/officeart/2008/layout/CircleAccentTimeline"/>
    <dgm:cxn modelId="{20845F4A-5E26-D94F-BFE7-2EDFBD99AD75}" type="presParOf" srcId="{BC56ADF9-2DDC-4533-994C-6870A645FEF4}" destId="{7446FF19-EA4D-49F5-9E3F-ADEC34B7EDB0}" srcOrd="0" destOrd="0" presId="urn:microsoft.com/office/officeart/2008/layout/CircleAccentTimeline"/>
    <dgm:cxn modelId="{9EDE5441-C886-874F-A351-6620E25AB58E}" type="presParOf" srcId="{BC56ADF9-2DDC-4533-994C-6870A645FEF4}" destId="{4D9361B7-168D-423E-BF66-CE725CD2D5FF}" srcOrd="1" destOrd="0" presId="urn:microsoft.com/office/officeart/2008/layout/CircleAccentTimeline"/>
    <dgm:cxn modelId="{128B69D9-BF7B-3F4E-91D5-0F98D60DB9CC}" type="presParOf" srcId="{BC56ADF9-2DDC-4533-994C-6870A645FEF4}" destId="{97E42C97-C50E-4E49-907B-68678C2E3DA2}" srcOrd="2" destOrd="0" presId="urn:microsoft.com/office/officeart/2008/layout/CircleAccentTimeline"/>
    <dgm:cxn modelId="{EBE06FAB-BF2C-AF46-BA35-A41EC5190CB9}" type="presParOf" srcId="{24F77247-D9F2-4F03-83D1-21CCF9D20C5A}" destId="{4155CE69-9244-4962-939B-66DC40771999}" srcOrd="13" destOrd="0" presId="urn:microsoft.com/office/officeart/2008/layout/CircleAccentTimeline"/>
    <dgm:cxn modelId="{04CDD026-7F8F-CD4A-90D6-BFB907B35743}" type="presParOf" srcId="{24F77247-D9F2-4F03-83D1-21CCF9D20C5A}" destId="{02C23FC6-2F0B-4224-BE91-435BDFF60136}" srcOrd="14" destOrd="0" presId="urn:microsoft.com/office/officeart/2008/layout/CircleAccentTimeline"/>
    <dgm:cxn modelId="{2F4206E3-EA7C-1B4C-9347-BD3A148AFD0D}" type="presParOf" srcId="{24F77247-D9F2-4F03-83D1-21CCF9D20C5A}" destId="{0DC2E6B9-D17C-4DAE-B96E-7D81C1F8D239}" srcOrd="15" destOrd="0" presId="urn:microsoft.com/office/officeart/2008/layout/CircleAccentTimeline"/>
    <dgm:cxn modelId="{3F3AB1C4-4F8E-D545-AC40-B1311D33C734}" type="presParOf" srcId="{0DC2E6B9-D17C-4DAE-B96E-7D81C1F8D239}" destId="{1E1C4412-E338-4E3F-9F82-C6163D603102}" srcOrd="0" destOrd="0" presId="urn:microsoft.com/office/officeart/2008/layout/CircleAccentTimeline"/>
    <dgm:cxn modelId="{DEB0AC09-93B9-B744-A235-C6CEEB617F76}" type="presParOf" srcId="{0DC2E6B9-D17C-4DAE-B96E-7D81C1F8D239}" destId="{766671C4-38CC-42A7-9F0F-85229F50B9F7}" srcOrd="1" destOrd="0" presId="urn:microsoft.com/office/officeart/2008/layout/CircleAccentTimeline"/>
    <dgm:cxn modelId="{4BE968B7-68E6-0C49-9A91-E8A70EDF9D15}" type="presParOf" srcId="{0DC2E6B9-D17C-4DAE-B96E-7D81C1F8D239}" destId="{920FBBBC-9C05-45F4-93D7-F7D01D9CBB0C}" srcOrd="2" destOrd="0" presId="urn:microsoft.com/office/officeart/2008/layout/CircleAccentTimeline"/>
    <dgm:cxn modelId="{602D1779-E7BC-A045-9D0F-5E4A9F075249}" type="presParOf" srcId="{24F77247-D9F2-4F03-83D1-21CCF9D20C5A}" destId="{E4ED489D-C9A5-405A-882D-981028F8D640}" srcOrd="16" destOrd="0" presId="urn:microsoft.com/office/officeart/2008/layout/CircleAccentTimeline"/>
    <dgm:cxn modelId="{D44C91CC-FE89-2F49-8526-75CB3934F1DF}" type="presParOf" srcId="{24F77247-D9F2-4F03-83D1-21CCF9D20C5A}" destId="{8462C29E-4FF4-482E-85E8-50A12A924D7F}" srcOrd="17" destOrd="0" presId="urn:microsoft.com/office/officeart/2008/layout/CircleAccentTimeline"/>
    <dgm:cxn modelId="{B7ABA153-342B-3A47-BBE1-8C3C155540DE}" type="presParOf" srcId="{24F77247-D9F2-4F03-83D1-21CCF9D20C5A}" destId="{16E46B2A-5E8A-4005-885C-40DCF541C7F8}" srcOrd="18" destOrd="0" presId="urn:microsoft.com/office/officeart/2008/layout/CircleAccentTimeline"/>
    <dgm:cxn modelId="{8B6BDFA9-B118-D948-AE4D-AAF6EBA63D15}" type="presParOf" srcId="{16E46B2A-5E8A-4005-885C-40DCF541C7F8}" destId="{0FF43CD4-8302-416F-9D4F-3469783AFA09}" srcOrd="0" destOrd="0" presId="urn:microsoft.com/office/officeart/2008/layout/CircleAccentTimeline"/>
    <dgm:cxn modelId="{991AB100-E3B1-B346-BAD4-48D92FAF5BD4}" type="presParOf" srcId="{16E46B2A-5E8A-4005-885C-40DCF541C7F8}" destId="{7E6FB774-B75D-4F45-B69C-CAE875AA158F}" srcOrd="1" destOrd="0" presId="urn:microsoft.com/office/officeart/2008/layout/CircleAccentTimeline"/>
    <dgm:cxn modelId="{AF6A2FD0-49F1-494D-B216-D426F93D1357}" type="presParOf" srcId="{16E46B2A-5E8A-4005-885C-40DCF541C7F8}" destId="{9D5FB108-BCC8-44EC-A922-4AB2161A292B}" srcOrd="2" destOrd="0" presId="urn:microsoft.com/office/officeart/2008/layout/CircleAccentTimeline"/>
    <dgm:cxn modelId="{28A6CFBE-BDE4-3346-A190-AB91AF43C5D8}" type="presParOf" srcId="{24F77247-D9F2-4F03-83D1-21CCF9D20C5A}" destId="{45185B48-34C5-49CE-BAFB-E1C0900A6DEF}" srcOrd="19" destOrd="0" presId="urn:microsoft.com/office/officeart/2008/layout/CircleAccentTimeline"/>
    <dgm:cxn modelId="{FE53CDC6-CE3C-4246-84C8-9D8EDC5531F7}" type="presParOf" srcId="{24F77247-D9F2-4F03-83D1-21CCF9D20C5A}" destId="{84A33C72-8330-4D93-B169-152AE107274D}" srcOrd="20" destOrd="0" presId="urn:microsoft.com/office/officeart/2008/layout/CircleAccentTimeline"/>
    <dgm:cxn modelId="{A1E2D265-7BD0-DC47-937F-5911DF6309D0}" type="presParOf" srcId="{24F77247-D9F2-4F03-83D1-21CCF9D20C5A}" destId="{7905836D-ABDA-4BC4-9F94-9E629F9A6C28}" srcOrd="21" destOrd="0" presId="urn:microsoft.com/office/officeart/2008/layout/CircleAccentTimeline"/>
    <dgm:cxn modelId="{8FB7707D-7AF8-1140-B86C-D54C7749BA3E}" type="presParOf" srcId="{7905836D-ABDA-4BC4-9F94-9E629F9A6C28}" destId="{95DD8FCE-1DED-42A1-9D1D-949CC1B6D7F0}" srcOrd="0" destOrd="0" presId="urn:microsoft.com/office/officeart/2008/layout/CircleAccentTimeline"/>
    <dgm:cxn modelId="{593CA17E-8E14-E34C-835D-B7F6EB5252FD}" type="presParOf" srcId="{7905836D-ABDA-4BC4-9F94-9E629F9A6C28}" destId="{858359CB-ADBE-4D58-8979-2811DE3D99D6}" srcOrd="1" destOrd="0" presId="urn:microsoft.com/office/officeart/2008/layout/CircleAccentTimeline"/>
    <dgm:cxn modelId="{0F7DD9D0-0BDA-2044-8450-C4C74681B534}" type="presParOf" srcId="{7905836D-ABDA-4BC4-9F94-9E629F9A6C28}" destId="{5276AA2F-514C-4E3E-BE26-20A2C5A074F1}" srcOrd="2" destOrd="0" presId="urn:microsoft.com/office/officeart/2008/layout/CircleAccentTimeline"/>
    <dgm:cxn modelId="{95C1FC86-C1A6-2447-88D5-90EC20CE4C19}" type="presParOf" srcId="{24F77247-D9F2-4F03-83D1-21CCF9D20C5A}" destId="{2A4151A0-3D1A-45D7-B7A4-08A7FAEC22C8}" srcOrd="22" destOrd="0" presId="urn:microsoft.com/office/officeart/2008/layout/CircleAccentTimeline"/>
    <dgm:cxn modelId="{FC44EE43-1DDA-8E4D-AF26-DFFCD503DD6D}" type="presParOf" srcId="{24F77247-D9F2-4F03-83D1-21CCF9D20C5A}" destId="{CCFE8424-61BF-4B48-BCE7-CC4D7BB6AAB9}" srcOrd="23" destOrd="0" presId="urn:microsoft.com/office/officeart/2008/layout/CircleAccentTimelin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BBB8-8AE0-4BEF-96A9-73968E1635A3}">
      <dsp:nvSpPr>
        <dsp:cNvPr id="0" name=""/>
        <dsp:cNvSpPr/>
      </dsp:nvSpPr>
      <dsp:spPr>
        <a:xfrm>
          <a:off x="228880" y="742090"/>
          <a:ext cx="615549" cy="615549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1FA9D-9F34-43C3-8927-48CDAE6B2AAA}">
      <dsp:nvSpPr>
        <dsp:cNvPr id="0" name=""/>
        <dsp:cNvSpPr/>
      </dsp:nvSpPr>
      <dsp:spPr>
        <a:xfrm rot="17700000">
          <a:off x="445772" y="240292"/>
          <a:ext cx="765196" cy="3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Define a question</a:t>
          </a:r>
          <a:endParaRPr lang="en-US" sz="1200" kern="1200" dirty="0"/>
        </a:p>
      </dsp:txBody>
      <dsp:txXfrm>
        <a:off x="445772" y="240292"/>
        <a:ext cx="765196" cy="368765"/>
      </dsp:txXfrm>
    </dsp:sp>
    <dsp:sp modelId="{D35F16C4-6DEB-46EC-9618-63F6903B2EB0}">
      <dsp:nvSpPr>
        <dsp:cNvPr id="0" name=""/>
        <dsp:cNvSpPr/>
      </dsp:nvSpPr>
      <dsp:spPr>
        <a:xfrm>
          <a:off x="890844" y="742090"/>
          <a:ext cx="615549" cy="615549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EF603-C84A-4A60-8873-507D029E9E37}">
      <dsp:nvSpPr>
        <dsp:cNvPr id="0" name=""/>
        <dsp:cNvSpPr/>
      </dsp:nvSpPr>
      <dsp:spPr>
        <a:xfrm rot="17700000">
          <a:off x="1107736" y="240292"/>
          <a:ext cx="765196" cy="3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Gather information</a:t>
          </a:r>
          <a:endParaRPr lang="en-US" sz="1200" kern="1200" dirty="0"/>
        </a:p>
      </dsp:txBody>
      <dsp:txXfrm>
        <a:off x="1107736" y="240292"/>
        <a:ext cx="765196" cy="368765"/>
      </dsp:txXfrm>
    </dsp:sp>
    <dsp:sp modelId="{2041E133-14DC-4C0B-ACFC-DA411A2140F8}">
      <dsp:nvSpPr>
        <dsp:cNvPr id="0" name=""/>
        <dsp:cNvSpPr/>
      </dsp:nvSpPr>
      <dsp:spPr>
        <a:xfrm>
          <a:off x="1552808" y="742090"/>
          <a:ext cx="615549" cy="615549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CF889-0521-4152-81C9-2E84379C992B}">
      <dsp:nvSpPr>
        <dsp:cNvPr id="0" name=""/>
        <dsp:cNvSpPr/>
      </dsp:nvSpPr>
      <dsp:spPr>
        <a:xfrm rot="17700000">
          <a:off x="1769700" y="240292"/>
          <a:ext cx="765196" cy="3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Form a hypothesis</a:t>
          </a:r>
          <a:endParaRPr lang="en-US" sz="1200" kern="1200" dirty="0"/>
        </a:p>
      </dsp:txBody>
      <dsp:txXfrm>
        <a:off x="1769700" y="240292"/>
        <a:ext cx="765196" cy="368765"/>
      </dsp:txXfrm>
    </dsp:sp>
    <dsp:sp modelId="{F7061BB0-CB79-4A9C-8103-9F3EA1AF130B}">
      <dsp:nvSpPr>
        <dsp:cNvPr id="0" name=""/>
        <dsp:cNvSpPr/>
      </dsp:nvSpPr>
      <dsp:spPr>
        <a:xfrm>
          <a:off x="2214772" y="742090"/>
          <a:ext cx="615549" cy="615549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8E670-14A7-403A-A996-D6E5108A1064}">
      <dsp:nvSpPr>
        <dsp:cNvPr id="0" name=""/>
        <dsp:cNvSpPr/>
      </dsp:nvSpPr>
      <dsp:spPr>
        <a:xfrm rot="17700000">
          <a:off x="2431664" y="240292"/>
          <a:ext cx="765196" cy="3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Test the hypothesis</a:t>
          </a:r>
          <a:endParaRPr lang="en-US" sz="1200" kern="1200" dirty="0"/>
        </a:p>
      </dsp:txBody>
      <dsp:txXfrm>
        <a:off x="2431664" y="240292"/>
        <a:ext cx="765196" cy="368765"/>
      </dsp:txXfrm>
    </dsp:sp>
    <dsp:sp modelId="{7446FF19-EA4D-49F5-9E3F-ADEC34B7EDB0}">
      <dsp:nvSpPr>
        <dsp:cNvPr id="0" name=""/>
        <dsp:cNvSpPr/>
      </dsp:nvSpPr>
      <dsp:spPr>
        <a:xfrm>
          <a:off x="2876736" y="742090"/>
          <a:ext cx="615549" cy="615549"/>
        </a:xfrm>
        <a:prstGeom prst="donut">
          <a:avLst>
            <a:gd name="adj" fmla="val 20000"/>
          </a:avLst>
        </a:prstGeom>
        <a:solidFill>
          <a:schemeClr val="accent3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D9361B7-168D-423E-BF66-CE725CD2D5FF}">
      <dsp:nvSpPr>
        <dsp:cNvPr id="0" name=""/>
        <dsp:cNvSpPr/>
      </dsp:nvSpPr>
      <dsp:spPr>
        <a:xfrm rot="17700000">
          <a:off x="3093628" y="240292"/>
          <a:ext cx="765196" cy="3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Analyze the data</a:t>
          </a:r>
          <a:endParaRPr lang="en-US" sz="1200" kern="1200" dirty="0"/>
        </a:p>
      </dsp:txBody>
      <dsp:txXfrm>
        <a:off x="3093628" y="240292"/>
        <a:ext cx="765196" cy="368765"/>
      </dsp:txXfrm>
    </dsp:sp>
    <dsp:sp modelId="{1E1C4412-E338-4E3F-9F82-C6163D603102}">
      <dsp:nvSpPr>
        <dsp:cNvPr id="0" name=""/>
        <dsp:cNvSpPr/>
      </dsp:nvSpPr>
      <dsp:spPr>
        <a:xfrm>
          <a:off x="3538700" y="742090"/>
          <a:ext cx="615549" cy="615549"/>
        </a:xfrm>
        <a:prstGeom prst="donut">
          <a:avLst>
            <a:gd name="adj" fmla="val 20000"/>
          </a:avLst>
        </a:prstGeom>
        <a:solidFill>
          <a:schemeClr val="accent3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766671C4-38CC-42A7-9F0F-85229F50B9F7}">
      <dsp:nvSpPr>
        <dsp:cNvPr id="0" name=""/>
        <dsp:cNvSpPr/>
      </dsp:nvSpPr>
      <dsp:spPr>
        <a:xfrm rot="17700000">
          <a:off x="3755592" y="240292"/>
          <a:ext cx="765196" cy="3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Interpret the data</a:t>
          </a:r>
          <a:endParaRPr lang="en-US" sz="1200" kern="1200" dirty="0"/>
        </a:p>
      </dsp:txBody>
      <dsp:txXfrm>
        <a:off x="3755592" y="240292"/>
        <a:ext cx="765196" cy="368765"/>
      </dsp:txXfrm>
    </dsp:sp>
    <dsp:sp modelId="{0FF43CD4-8302-416F-9D4F-3469783AFA09}">
      <dsp:nvSpPr>
        <dsp:cNvPr id="0" name=""/>
        <dsp:cNvSpPr/>
      </dsp:nvSpPr>
      <dsp:spPr>
        <a:xfrm>
          <a:off x="4249089" y="742090"/>
          <a:ext cx="615549" cy="615549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B774-B75D-4F45-B69C-CAE875AA158F}">
      <dsp:nvSpPr>
        <dsp:cNvPr id="0" name=""/>
        <dsp:cNvSpPr/>
      </dsp:nvSpPr>
      <dsp:spPr>
        <a:xfrm rot="17700000">
          <a:off x="4465982" y="240292"/>
          <a:ext cx="765196" cy="3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results</a:t>
          </a:r>
          <a:endParaRPr lang="en-US" sz="1200" kern="1200" dirty="0"/>
        </a:p>
      </dsp:txBody>
      <dsp:txXfrm>
        <a:off x="4465982" y="240292"/>
        <a:ext cx="765196" cy="368765"/>
      </dsp:txXfrm>
    </dsp:sp>
    <dsp:sp modelId="{95DD8FCE-1DED-42A1-9D1D-949CC1B6D7F0}">
      <dsp:nvSpPr>
        <dsp:cNvPr id="0" name=""/>
        <dsp:cNvSpPr/>
      </dsp:nvSpPr>
      <dsp:spPr>
        <a:xfrm>
          <a:off x="4911053" y="742090"/>
          <a:ext cx="615549" cy="615549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359CB-ADBE-4D58-8979-2811DE3D99D6}">
      <dsp:nvSpPr>
        <dsp:cNvPr id="0" name=""/>
        <dsp:cNvSpPr/>
      </dsp:nvSpPr>
      <dsp:spPr>
        <a:xfrm rot="17700000">
          <a:off x="5127946" y="240292"/>
          <a:ext cx="765196" cy="3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Retest</a:t>
          </a:r>
          <a:endParaRPr lang="en-US" sz="1200" kern="1200" dirty="0"/>
        </a:p>
      </dsp:txBody>
      <dsp:txXfrm>
        <a:off x="5127946" y="240292"/>
        <a:ext cx="765196" cy="3687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22954" y="464"/>
          <a:ext cx="1191218" cy="5956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Problem Identification</a:t>
          </a:r>
          <a:endParaRPr lang="en-US" sz="1400" kern="1200" dirty="0"/>
        </a:p>
      </dsp:txBody>
      <dsp:txXfrm>
        <a:off x="40399" y="17909"/>
        <a:ext cx="1156328" cy="560719"/>
      </dsp:txXfrm>
    </dsp:sp>
    <dsp:sp modelId="{38B4ACC1-DC96-409F-ACBA-A5B5A8B4AA31}">
      <dsp:nvSpPr>
        <dsp:cNvPr id="0" name=""/>
        <dsp:cNvSpPr/>
      </dsp:nvSpPr>
      <dsp:spPr>
        <a:xfrm>
          <a:off x="142076" y="596074"/>
          <a:ext cx="119121" cy="4467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707"/>
              </a:lnTo>
              <a:lnTo>
                <a:pt x="119121" y="44670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261198" y="744976"/>
          <a:ext cx="952975" cy="59560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Study Concept</a:t>
          </a:r>
          <a:endParaRPr lang="en-US" sz="1100" kern="1200" dirty="0"/>
        </a:p>
      </dsp:txBody>
      <dsp:txXfrm>
        <a:off x="278643" y="762421"/>
        <a:ext cx="918085" cy="560719"/>
      </dsp:txXfrm>
    </dsp:sp>
    <dsp:sp modelId="{D9CFF9F8-52F9-43C9-B49B-3D4EFF2659B4}">
      <dsp:nvSpPr>
        <dsp:cNvPr id="0" name=""/>
        <dsp:cNvSpPr/>
      </dsp:nvSpPr>
      <dsp:spPr>
        <a:xfrm>
          <a:off x="142076" y="596074"/>
          <a:ext cx="119121" cy="1191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1218"/>
              </a:lnTo>
              <a:lnTo>
                <a:pt x="119121" y="11912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261198" y="1489488"/>
          <a:ext cx="952975" cy="59560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Literature Review</a:t>
          </a:r>
          <a:endParaRPr lang="en-US" sz="1100" kern="1200" dirty="0"/>
        </a:p>
      </dsp:txBody>
      <dsp:txXfrm>
        <a:off x="278643" y="1506933"/>
        <a:ext cx="918085" cy="560719"/>
      </dsp:txXfrm>
    </dsp:sp>
    <dsp:sp modelId="{C4D295EA-F272-43F9-B4A8-A41091B20661}">
      <dsp:nvSpPr>
        <dsp:cNvPr id="0" name=""/>
        <dsp:cNvSpPr/>
      </dsp:nvSpPr>
      <dsp:spPr>
        <a:xfrm>
          <a:off x="142076" y="596074"/>
          <a:ext cx="119121" cy="1935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5730"/>
              </a:lnTo>
              <a:lnTo>
                <a:pt x="119121" y="193573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261198" y="2234000"/>
          <a:ext cx="952975" cy="59560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Environmental Scan</a:t>
          </a:r>
          <a:endParaRPr lang="en-US" sz="1100" kern="1200" dirty="0"/>
        </a:p>
      </dsp:txBody>
      <dsp:txXfrm>
        <a:off x="278643" y="2251445"/>
        <a:ext cx="918085" cy="560719"/>
      </dsp:txXfrm>
    </dsp:sp>
    <dsp:sp modelId="{8299019F-D611-4FE5-B224-3BB9906BE509}">
      <dsp:nvSpPr>
        <dsp:cNvPr id="0" name=""/>
        <dsp:cNvSpPr/>
      </dsp:nvSpPr>
      <dsp:spPr>
        <a:xfrm>
          <a:off x="142076" y="596074"/>
          <a:ext cx="119121" cy="2680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0242"/>
              </a:lnTo>
              <a:lnTo>
                <a:pt x="119121" y="268024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F4F7EA-4BC7-4F5D-A50D-EAF61B76DE8A}">
      <dsp:nvSpPr>
        <dsp:cNvPr id="0" name=""/>
        <dsp:cNvSpPr/>
      </dsp:nvSpPr>
      <dsp:spPr>
        <a:xfrm>
          <a:off x="261198" y="2978511"/>
          <a:ext cx="952975" cy="59560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Funding &amp; Proposal</a:t>
          </a:r>
          <a:endParaRPr lang="en-US" sz="1100" kern="1200" dirty="0"/>
        </a:p>
      </dsp:txBody>
      <dsp:txXfrm>
        <a:off x="278643" y="2995956"/>
        <a:ext cx="918085" cy="56071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29140" y="0"/>
          <a:ext cx="1139269" cy="5696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Research Design</a:t>
          </a:r>
          <a:endParaRPr lang="en-US" sz="1400" kern="1200" dirty="0"/>
        </a:p>
      </dsp:txBody>
      <dsp:txXfrm>
        <a:off x="45824" y="16684"/>
        <a:ext cx="1105901" cy="536266"/>
      </dsp:txXfrm>
    </dsp:sp>
    <dsp:sp modelId="{38B4ACC1-DC96-409F-ACBA-A5B5A8B4AA31}">
      <dsp:nvSpPr>
        <dsp:cNvPr id="0" name=""/>
        <dsp:cNvSpPr/>
      </dsp:nvSpPr>
      <dsp:spPr>
        <a:xfrm>
          <a:off x="143067" y="569634"/>
          <a:ext cx="133716" cy="42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665"/>
              </a:lnTo>
              <a:lnTo>
                <a:pt x="133716" y="42866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276783" y="713482"/>
          <a:ext cx="911415" cy="56963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Research Methodology</a:t>
          </a:r>
          <a:endParaRPr lang="en-US" sz="1200" kern="1200" dirty="0"/>
        </a:p>
      </dsp:txBody>
      <dsp:txXfrm>
        <a:off x="293467" y="730166"/>
        <a:ext cx="878047" cy="536266"/>
      </dsp:txXfrm>
    </dsp:sp>
    <dsp:sp modelId="{D9CFF9F8-52F9-43C9-B49B-3D4EFF2659B4}">
      <dsp:nvSpPr>
        <dsp:cNvPr id="0" name=""/>
        <dsp:cNvSpPr/>
      </dsp:nvSpPr>
      <dsp:spPr>
        <a:xfrm>
          <a:off x="143067" y="569634"/>
          <a:ext cx="133716" cy="1140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708"/>
              </a:lnTo>
              <a:lnTo>
                <a:pt x="133716" y="114070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276783" y="1425526"/>
          <a:ext cx="911415" cy="56963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Research Workflow</a:t>
          </a:r>
          <a:endParaRPr lang="en-US" sz="1200" kern="1200" dirty="0"/>
        </a:p>
      </dsp:txBody>
      <dsp:txXfrm>
        <a:off x="293467" y="1442210"/>
        <a:ext cx="878047" cy="536266"/>
      </dsp:txXfrm>
    </dsp:sp>
    <dsp:sp modelId="{5C67933E-7BF6-49C7-8DF6-64E38D9E39F5}">
      <dsp:nvSpPr>
        <dsp:cNvPr id="0" name=""/>
        <dsp:cNvSpPr/>
      </dsp:nvSpPr>
      <dsp:spPr>
        <a:xfrm>
          <a:off x="143067" y="569634"/>
          <a:ext cx="133716" cy="1852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2752"/>
              </a:lnTo>
              <a:lnTo>
                <a:pt x="133716" y="185275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629C4-172D-4C26-A372-076C3BFF275B}">
      <dsp:nvSpPr>
        <dsp:cNvPr id="0" name=""/>
        <dsp:cNvSpPr/>
      </dsp:nvSpPr>
      <dsp:spPr>
        <a:xfrm>
          <a:off x="276783" y="2137569"/>
          <a:ext cx="911415" cy="56963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Hypothesis Formation</a:t>
          </a:r>
          <a:endParaRPr lang="en-US" sz="1200" kern="1200" dirty="0"/>
        </a:p>
      </dsp:txBody>
      <dsp:txXfrm>
        <a:off x="293467" y="2154253"/>
        <a:ext cx="878047" cy="536266"/>
      </dsp:txXfrm>
    </dsp:sp>
    <dsp:sp modelId="{C4D295EA-F272-43F9-B4A8-A41091B20661}">
      <dsp:nvSpPr>
        <dsp:cNvPr id="0" name=""/>
        <dsp:cNvSpPr/>
      </dsp:nvSpPr>
      <dsp:spPr>
        <a:xfrm>
          <a:off x="143067" y="569634"/>
          <a:ext cx="133716" cy="2564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4795"/>
              </a:lnTo>
              <a:lnTo>
                <a:pt x="133716" y="256479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276783" y="2849612"/>
          <a:ext cx="911415" cy="56963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Design Validation</a:t>
          </a:r>
          <a:endParaRPr lang="en-US" sz="1200" kern="1200" dirty="0"/>
        </a:p>
      </dsp:txBody>
      <dsp:txXfrm>
        <a:off x="293467" y="2866296"/>
        <a:ext cx="878047" cy="536266"/>
      </dsp:txXfrm>
    </dsp:sp>
    <dsp:sp modelId="{DD1E63C1-0961-4526-916C-AE962C110032}">
      <dsp:nvSpPr>
        <dsp:cNvPr id="0" name=""/>
        <dsp:cNvSpPr/>
      </dsp:nvSpPr>
      <dsp:spPr>
        <a:xfrm>
          <a:off x="143067" y="569634"/>
          <a:ext cx="133716" cy="3276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838"/>
              </a:lnTo>
              <a:lnTo>
                <a:pt x="133716" y="327683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6524AE-A864-45F8-B7C3-CE2989F3B48A}">
      <dsp:nvSpPr>
        <dsp:cNvPr id="0" name=""/>
        <dsp:cNvSpPr/>
      </dsp:nvSpPr>
      <dsp:spPr>
        <a:xfrm>
          <a:off x="276783" y="3561655"/>
          <a:ext cx="911415" cy="56963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Research Activity</a:t>
          </a:r>
          <a:endParaRPr lang="en-US" sz="1200" kern="1200" dirty="0"/>
        </a:p>
      </dsp:txBody>
      <dsp:txXfrm>
        <a:off x="293467" y="3578339"/>
        <a:ext cx="878047" cy="5362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34431" y="12"/>
          <a:ext cx="1168264" cy="5841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Data Management</a:t>
          </a:r>
          <a:endParaRPr lang="en-US" sz="1400" kern="1200" dirty="0"/>
        </a:p>
      </dsp:txBody>
      <dsp:txXfrm>
        <a:off x="51540" y="17121"/>
        <a:ext cx="1134046" cy="549914"/>
      </dsp:txXfrm>
    </dsp:sp>
    <dsp:sp modelId="{38B4ACC1-DC96-409F-ACBA-A5B5A8B4AA31}">
      <dsp:nvSpPr>
        <dsp:cNvPr id="0" name=""/>
        <dsp:cNvSpPr/>
      </dsp:nvSpPr>
      <dsp:spPr>
        <a:xfrm>
          <a:off x="151258" y="584144"/>
          <a:ext cx="116826" cy="438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099"/>
              </a:lnTo>
              <a:lnTo>
                <a:pt x="116826" y="43809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268084" y="730177"/>
          <a:ext cx="934611" cy="58413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 Organization</a:t>
          </a:r>
          <a:endParaRPr lang="en-US" sz="1200" kern="1200" dirty="0"/>
        </a:p>
      </dsp:txBody>
      <dsp:txXfrm>
        <a:off x="285193" y="747286"/>
        <a:ext cx="900393" cy="549914"/>
      </dsp:txXfrm>
    </dsp:sp>
    <dsp:sp modelId="{D9CFF9F8-52F9-43C9-B49B-3D4EFF2659B4}">
      <dsp:nvSpPr>
        <dsp:cNvPr id="0" name=""/>
        <dsp:cNvSpPr/>
      </dsp:nvSpPr>
      <dsp:spPr>
        <a:xfrm>
          <a:off x="151258" y="584144"/>
          <a:ext cx="116826" cy="1168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64"/>
              </a:lnTo>
              <a:lnTo>
                <a:pt x="116826" y="116826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268084" y="1460342"/>
          <a:ext cx="934611" cy="58413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 Storage</a:t>
          </a:r>
          <a:endParaRPr lang="en-US" sz="1200" kern="1200" dirty="0"/>
        </a:p>
      </dsp:txBody>
      <dsp:txXfrm>
        <a:off x="285193" y="1477451"/>
        <a:ext cx="900393" cy="549914"/>
      </dsp:txXfrm>
    </dsp:sp>
    <dsp:sp modelId="{C4D295EA-F272-43F9-B4A8-A41091B20661}">
      <dsp:nvSpPr>
        <dsp:cNvPr id="0" name=""/>
        <dsp:cNvSpPr/>
      </dsp:nvSpPr>
      <dsp:spPr>
        <a:xfrm>
          <a:off x="151258" y="584144"/>
          <a:ext cx="116826" cy="1898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429"/>
              </a:lnTo>
              <a:lnTo>
                <a:pt x="116826" y="189842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268084" y="2190508"/>
          <a:ext cx="934611" cy="58413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 Description</a:t>
          </a:r>
          <a:endParaRPr lang="en-US" sz="1200" kern="1200" dirty="0"/>
        </a:p>
      </dsp:txBody>
      <dsp:txXfrm>
        <a:off x="285193" y="2207617"/>
        <a:ext cx="900393" cy="549914"/>
      </dsp:txXfrm>
    </dsp:sp>
    <dsp:sp modelId="{DBB00A77-22F0-4B8B-B1E9-98759A9AD0CB}">
      <dsp:nvSpPr>
        <dsp:cNvPr id="0" name=""/>
        <dsp:cNvSpPr/>
      </dsp:nvSpPr>
      <dsp:spPr>
        <a:xfrm>
          <a:off x="151258" y="584144"/>
          <a:ext cx="116826" cy="2628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8594"/>
              </a:lnTo>
              <a:lnTo>
                <a:pt x="116826" y="262859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948D1-3C34-4C30-B7F2-DD9110D2412C}">
      <dsp:nvSpPr>
        <dsp:cNvPr id="0" name=""/>
        <dsp:cNvSpPr/>
      </dsp:nvSpPr>
      <dsp:spPr>
        <a:xfrm>
          <a:off x="268084" y="2920673"/>
          <a:ext cx="934611" cy="58413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 Sharing</a:t>
          </a:r>
          <a:endParaRPr lang="en-US" sz="1200" kern="1200" dirty="0"/>
        </a:p>
      </dsp:txBody>
      <dsp:txXfrm>
        <a:off x="285193" y="2937782"/>
        <a:ext cx="900393" cy="54991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31411" y="873"/>
          <a:ext cx="1174305" cy="5871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Scholarly Communication</a:t>
          </a:r>
          <a:endParaRPr lang="en-US" sz="1300" kern="1200" dirty="0"/>
        </a:p>
      </dsp:txBody>
      <dsp:txXfrm>
        <a:off x="48608" y="18070"/>
        <a:ext cx="1139911" cy="552758"/>
      </dsp:txXfrm>
    </dsp:sp>
    <dsp:sp modelId="{38B4ACC1-DC96-409F-ACBA-A5B5A8B4AA31}">
      <dsp:nvSpPr>
        <dsp:cNvPr id="0" name=""/>
        <dsp:cNvSpPr/>
      </dsp:nvSpPr>
      <dsp:spPr>
        <a:xfrm>
          <a:off x="148841" y="588025"/>
          <a:ext cx="117430" cy="44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364"/>
              </a:lnTo>
              <a:lnTo>
                <a:pt x="117430" y="44036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266272" y="734813"/>
          <a:ext cx="939444" cy="58715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Report Findings</a:t>
          </a:r>
          <a:endParaRPr lang="en-US" sz="1200" kern="1200" dirty="0"/>
        </a:p>
      </dsp:txBody>
      <dsp:txXfrm>
        <a:off x="283469" y="752010"/>
        <a:ext cx="905050" cy="552758"/>
      </dsp:txXfrm>
    </dsp:sp>
    <dsp:sp modelId="{D9CFF9F8-52F9-43C9-B49B-3D4EFF2659B4}">
      <dsp:nvSpPr>
        <dsp:cNvPr id="0" name=""/>
        <dsp:cNvSpPr/>
      </dsp:nvSpPr>
      <dsp:spPr>
        <a:xfrm>
          <a:off x="148841" y="588025"/>
          <a:ext cx="117430" cy="1174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305"/>
              </a:lnTo>
              <a:lnTo>
                <a:pt x="117430" y="117430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266272" y="1468754"/>
          <a:ext cx="939444" cy="58715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</a:t>
          </a:r>
          <a:endParaRPr lang="en-US" sz="1200" kern="1200" dirty="0"/>
        </a:p>
      </dsp:txBody>
      <dsp:txXfrm>
        <a:off x="283469" y="1485951"/>
        <a:ext cx="905050" cy="552758"/>
      </dsp:txXfrm>
    </dsp:sp>
    <dsp:sp modelId="{C4D295EA-F272-43F9-B4A8-A41091B20661}">
      <dsp:nvSpPr>
        <dsp:cNvPr id="0" name=""/>
        <dsp:cNvSpPr/>
      </dsp:nvSpPr>
      <dsp:spPr>
        <a:xfrm>
          <a:off x="148841" y="588025"/>
          <a:ext cx="117430" cy="1908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8245"/>
              </a:lnTo>
              <a:lnTo>
                <a:pt x="117430" y="190824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266272" y="2202695"/>
          <a:ext cx="939444" cy="58715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Peer Review</a:t>
          </a:r>
          <a:endParaRPr lang="en-US" sz="1200" kern="1200" dirty="0"/>
        </a:p>
      </dsp:txBody>
      <dsp:txXfrm>
        <a:off x="283469" y="2219892"/>
        <a:ext cx="905050" cy="5527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BBB8-8AE0-4BEF-96A9-73968E1635A3}">
      <dsp:nvSpPr>
        <dsp:cNvPr id="0" name=""/>
        <dsp:cNvSpPr/>
      </dsp:nvSpPr>
      <dsp:spPr>
        <a:xfrm>
          <a:off x="281031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1FA9D-9F34-43C3-8927-48CDAE6B2AAA}">
      <dsp:nvSpPr>
        <dsp:cNvPr id="0" name=""/>
        <dsp:cNvSpPr/>
      </dsp:nvSpPr>
      <dsp:spPr>
        <a:xfrm rot="17700000">
          <a:off x="547341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Define a question</a:t>
          </a:r>
          <a:endParaRPr lang="en-US" sz="1400" kern="1200" dirty="0"/>
        </a:p>
      </dsp:txBody>
      <dsp:txXfrm>
        <a:off x="547341" y="295042"/>
        <a:ext cx="939544" cy="452787"/>
      </dsp:txXfrm>
    </dsp:sp>
    <dsp:sp modelId="{D35F16C4-6DEB-46EC-9618-63F6903B2EB0}">
      <dsp:nvSpPr>
        <dsp:cNvPr id="0" name=""/>
        <dsp:cNvSpPr/>
      </dsp:nvSpPr>
      <dsp:spPr>
        <a:xfrm>
          <a:off x="1093822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EF603-C84A-4A60-8873-507D029E9E37}">
      <dsp:nvSpPr>
        <dsp:cNvPr id="0" name=""/>
        <dsp:cNvSpPr/>
      </dsp:nvSpPr>
      <dsp:spPr>
        <a:xfrm rot="17700000">
          <a:off x="1360132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Gather information</a:t>
          </a:r>
          <a:endParaRPr lang="en-US" sz="1400" kern="1200" dirty="0"/>
        </a:p>
      </dsp:txBody>
      <dsp:txXfrm>
        <a:off x="1360132" y="295042"/>
        <a:ext cx="939544" cy="452787"/>
      </dsp:txXfrm>
    </dsp:sp>
    <dsp:sp modelId="{2041E133-14DC-4C0B-ACFC-DA411A2140F8}">
      <dsp:nvSpPr>
        <dsp:cNvPr id="0" name=""/>
        <dsp:cNvSpPr/>
      </dsp:nvSpPr>
      <dsp:spPr>
        <a:xfrm>
          <a:off x="1906613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CF889-0521-4152-81C9-2E84379C992B}">
      <dsp:nvSpPr>
        <dsp:cNvPr id="0" name=""/>
        <dsp:cNvSpPr/>
      </dsp:nvSpPr>
      <dsp:spPr>
        <a:xfrm rot="17700000">
          <a:off x="2172923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Form a hypothesis</a:t>
          </a:r>
          <a:endParaRPr lang="en-US" sz="1400" kern="1200" dirty="0"/>
        </a:p>
      </dsp:txBody>
      <dsp:txXfrm>
        <a:off x="2172923" y="295042"/>
        <a:ext cx="939544" cy="452787"/>
      </dsp:txXfrm>
    </dsp:sp>
    <dsp:sp modelId="{F7061BB0-CB79-4A9C-8103-9F3EA1AF130B}">
      <dsp:nvSpPr>
        <dsp:cNvPr id="0" name=""/>
        <dsp:cNvSpPr/>
      </dsp:nvSpPr>
      <dsp:spPr>
        <a:xfrm>
          <a:off x="2719404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8E670-14A7-403A-A996-D6E5108A1064}">
      <dsp:nvSpPr>
        <dsp:cNvPr id="0" name=""/>
        <dsp:cNvSpPr/>
      </dsp:nvSpPr>
      <dsp:spPr>
        <a:xfrm rot="17700000">
          <a:off x="2985714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 the hypothesis</a:t>
          </a:r>
          <a:endParaRPr lang="en-US" sz="1400" kern="1200" dirty="0"/>
        </a:p>
      </dsp:txBody>
      <dsp:txXfrm>
        <a:off x="2985714" y="295042"/>
        <a:ext cx="939544" cy="452787"/>
      </dsp:txXfrm>
    </dsp:sp>
    <dsp:sp modelId="{7446FF19-EA4D-49F5-9E3F-ADEC34B7EDB0}">
      <dsp:nvSpPr>
        <dsp:cNvPr id="0" name=""/>
        <dsp:cNvSpPr/>
      </dsp:nvSpPr>
      <dsp:spPr>
        <a:xfrm>
          <a:off x="3532195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361B7-168D-423E-BF66-CE725CD2D5FF}">
      <dsp:nvSpPr>
        <dsp:cNvPr id="0" name=""/>
        <dsp:cNvSpPr/>
      </dsp:nvSpPr>
      <dsp:spPr>
        <a:xfrm rot="17700000">
          <a:off x="3798505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Analyze the data</a:t>
          </a:r>
          <a:endParaRPr lang="en-US" sz="1400" kern="1200" dirty="0"/>
        </a:p>
      </dsp:txBody>
      <dsp:txXfrm>
        <a:off x="3798505" y="295042"/>
        <a:ext cx="939544" cy="452787"/>
      </dsp:txXfrm>
    </dsp:sp>
    <dsp:sp modelId="{1E1C4412-E338-4E3F-9F82-C6163D603102}">
      <dsp:nvSpPr>
        <dsp:cNvPr id="0" name=""/>
        <dsp:cNvSpPr/>
      </dsp:nvSpPr>
      <dsp:spPr>
        <a:xfrm>
          <a:off x="4344986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671C4-38CC-42A7-9F0F-85229F50B9F7}">
      <dsp:nvSpPr>
        <dsp:cNvPr id="0" name=""/>
        <dsp:cNvSpPr/>
      </dsp:nvSpPr>
      <dsp:spPr>
        <a:xfrm rot="17700000">
          <a:off x="4611297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Interpret the data</a:t>
          </a:r>
          <a:endParaRPr lang="en-US" sz="1400" kern="1200" dirty="0"/>
        </a:p>
      </dsp:txBody>
      <dsp:txXfrm>
        <a:off x="4611297" y="295042"/>
        <a:ext cx="939544" cy="452787"/>
      </dsp:txXfrm>
    </dsp:sp>
    <dsp:sp modelId="{0FF43CD4-8302-416F-9D4F-3469783AFA09}">
      <dsp:nvSpPr>
        <dsp:cNvPr id="0" name=""/>
        <dsp:cNvSpPr/>
      </dsp:nvSpPr>
      <dsp:spPr>
        <a:xfrm>
          <a:off x="5217236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B774-B75D-4F45-B69C-CAE875AA158F}">
      <dsp:nvSpPr>
        <dsp:cNvPr id="0" name=""/>
        <dsp:cNvSpPr/>
      </dsp:nvSpPr>
      <dsp:spPr>
        <a:xfrm rot="17700000">
          <a:off x="5483547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Publish results</a:t>
          </a:r>
          <a:endParaRPr lang="en-US" sz="1400" kern="1200" dirty="0"/>
        </a:p>
      </dsp:txBody>
      <dsp:txXfrm>
        <a:off x="5483547" y="295042"/>
        <a:ext cx="939544" cy="452787"/>
      </dsp:txXfrm>
    </dsp:sp>
    <dsp:sp modelId="{95DD8FCE-1DED-42A1-9D1D-949CC1B6D7F0}">
      <dsp:nvSpPr>
        <dsp:cNvPr id="0" name=""/>
        <dsp:cNvSpPr/>
      </dsp:nvSpPr>
      <dsp:spPr>
        <a:xfrm>
          <a:off x="6030027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359CB-ADBE-4D58-8979-2811DE3D99D6}">
      <dsp:nvSpPr>
        <dsp:cNvPr id="0" name=""/>
        <dsp:cNvSpPr/>
      </dsp:nvSpPr>
      <dsp:spPr>
        <a:xfrm rot="17700000">
          <a:off x="6296338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Retest</a:t>
          </a:r>
          <a:endParaRPr lang="en-US" sz="1400" kern="1200" dirty="0"/>
        </a:p>
      </dsp:txBody>
      <dsp:txXfrm>
        <a:off x="6296338" y="295042"/>
        <a:ext cx="939544" cy="4527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22954" y="464"/>
          <a:ext cx="1191218" cy="5956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Problem Identification</a:t>
          </a:r>
          <a:endParaRPr lang="en-US" sz="1400" kern="1200" dirty="0"/>
        </a:p>
      </dsp:txBody>
      <dsp:txXfrm>
        <a:off x="40399" y="17909"/>
        <a:ext cx="1156328" cy="560719"/>
      </dsp:txXfrm>
    </dsp:sp>
    <dsp:sp modelId="{38B4ACC1-DC96-409F-ACBA-A5B5A8B4AA31}">
      <dsp:nvSpPr>
        <dsp:cNvPr id="0" name=""/>
        <dsp:cNvSpPr/>
      </dsp:nvSpPr>
      <dsp:spPr>
        <a:xfrm>
          <a:off x="142076" y="596074"/>
          <a:ext cx="119121" cy="4467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707"/>
              </a:lnTo>
              <a:lnTo>
                <a:pt x="119121" y="44670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261198" y="744976"/>
          <a:ext cx="952975" cy="59560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Study Concept</a:t>
          </a:r>
          <a:endParaRPr lang="en-US" sz="1100" kern="1200" dirty="0"/>
        </a:p>
      </dsp:txBody>
      <dsp:txXfrm>
        <a:off x="278643" y="762421"/>
        <a:ext cx="918085" cy="560719"/>
      </dsp:txXfrm>
    </dsp:sp>
    <dsp:sp modelId="{D9CFF9F8-52F9-43C9-B49B-3D4EFF2659B4}">
      <dsp:nvSpPr>
        <dsp:cNvPr id="0" name=""/>
        <dsp:cNvSpPr/>
      </dsp:nvSpPr>
      <dsp:spPr>
        <a:xfrm>
          <a:off x="142076" y="596074"/>
          <a:ext cx="119121" cy="1191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1218"/>
              </a:lnTo>
              <a:lnTo>
                <a:pt x="119121" y="11912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261198" y="1489488"/>
          <a:ext cx="952975" cy="59560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Literature Review</a:t>
          </a:r>
          <a:endParaRPr lang="en-US" sz="1100" kern="1200" dirty="0"/>
        </a:p>
      </dsp:txBody>
      <dsp:txXfrm>
        <a:off x="278643" y="1506933"/>
        <a:ext cx="918085" cy="560719"/>
      </dsp:txXfrm>
    </dsp:sp>
    <dsp:sp modelId="{C4D295EA-F272-43F9-B4A8-A41091B20661}">
      <dsp:nvSpPr>
        <dsp:cNvPr id="0" name=""/>
        <dsp:cNvSpPr/>
      </dsp:nvSpPr>
      <dsp:spPr>
        <a:xfrm>
          <a:off x="142076" y="596074"/>
          <a:ext cx="119121" cy="1935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5730"/>
              </a:lnTo>
              <a:lnTo>
                <a:pt x="119121" y="193573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261198" y="2234000"/>
          <a:ext cx="952975" cy="59560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Environmental Scan</a:t>
          </a:r>
          <a:endParaRPr lang="en-US" sz="1100" kern="1200" dirty="0"/>
        </a:p>
      </dsp:txBody>
      <dsp:txXfrm>
        <a:off x="278643" y="2251445"/>
        <a:ext cx="918085" cy="560719"/>
      </dsp:txXfrm>
    </dsp:sp>
    <dsp:sp modelId="{8299019F-D611-4FE5-B224-3BB9906BE509}">
      <dsp:nvSpPr>
        <dsp:cNvPr id="0" name=""/>
        <dsp:cNvSpPr/>
      </dsp:nvSpPr>
      <dsp:spPr>
        <a:xfrm>
          <a:off x="142076" y="596074"/>
          <a:ext cx="119121" cy="2680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0242"/>
              </a:lnTo>
              <a:lnTo>
                <a:pt x="119121" y="268024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F4F7EA-4BC7-4F5D-A50D-EAF61B76DE8A}">
      <dsp:nvSpPr>
        <dsp:cNvPr id="0" name=""/>
        <dsp:cNvSpPr/>
      </dsp:nvSpPr>
      <dsp:spPr>
        <a:xfrm>
          <a:off x="261198" y="2978511"/>
          <a:ext cx="952975" cy="59560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Funding &amp; Proposal</a:t>
          </a:r>
          <a:endParaRPr lang="en-US" sz="1100" kern="1200" dirty="0"/>
        </a:p>
      </dsp:txBody>
      <dsp:txXfrm>
        <a:off x="278643" y="2995956"/>
        <a:ext cx="918085" cy="56071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29140" y="0"/>
          <a:ext cx="1139269" cy="5696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Research Design</a:t>
          </a:r>
          <a:endParaRPr lang="en-US" sz="1400" kern="1200" dirty="0"/>
        </a:p>
      </dsp:txBody>
      <dsp:txXfrm>
        <a:off x="45824" y="16684"/>
        <a:ext cx="1105901" cy="536266"/>
      </dsp:txXfrm>
    </dsp:sp>
    <dsp:sp modelId="{38B4ACC1-DC96-409F-ACBA-A5B5A8B4AA31}">
      <dsp:nvSpPr>
        <dsp:cNvPr id="0" name=""/>
        <dsp:cNvSpPr/>
      </dsp:nvSpPr>
      <dsp:spPr>
        <a:xfrm>
          <a:off x="143067" y="569634"/>
          <a:ext cx="133716" cy="42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665"/>
              </a:lnTo>
              <a:lnTo>
                <a:pt x="133716" y="42866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276783" y="713482"/>
          <a:ext cx="911415" cy="56963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Research Methodology</a:t>
          </a:r>
          <a:endParaRPr lang="en-US" sz="1200" kern="1200" dirty="0"/>
        </a:p>
      </dsp:txBody>
      <dsp:txXfrm>
        <a:off x="293467" y="730166"/>
        <a:ext cx="878047" cy="536266"/>
      </dsp:txXfrm>
    </dsp:sp>
    <dsp:sp modelId="{D9CFF9F8-52F9-43C9-B49B-3D4EFF2659B4}">
      <dsp:nvSpPr>
        <dsp:cNvPr id="0" name=""/>
        <dsp:cNvSpPr/>
      </dsp:nvSpPr>
      <dsp:spPr>
        <a:xfrm>
          <a:off x="143067" y="569634"/>
          <a:ext cx="133716" cy="1140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708"/>
              </a:lnTo>
              <a:lnTo>
                <a:pt x="133716" y="114070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276783" y="1425526"/>
          <a:ext cx="911415" cy="56963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Research Workflow</a:t>
          </a:r>
          <a:endParaRPr lang="en-US" sz="1200" kern="1200" dirty="0"/>
        </a:p>
      </dsp:txBody>
      <dsp:txXfrm>
        <a:off x="293467" y="1442210"/>
        <a:ext cx="878047" cy="536266"/>
      </dsp:txXfrm>
    </dsp:sp>
    <dsp:sp modelId="{5C67933E-7BF6-49C7-8DF6-64E38D9E39F5}">
      <dsp:nvSpPr>
        <dsp:cNvPr id="0" name=""/>
        <dsp:cNvSpPr/>
      </dsp:nvSpPr>
      <dsp:spPr>
        <a:xfrm>
          <a:off x="143067" y="569634"/>
          <a:ext cx="133716" cy="1852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2752"/>
              </a:lnTo>
              <a:lnTo>
                <a:pt x="133716" y="185275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629C4-172D-4C26-A372-076C3BFF275B}">
      <dsp:nvSpPr>
        <dsp:cNvPr id="0" name=""/>
        <dsp:cNvSpPr/>
      </dsp:nvSpPr>
      <dsp:spPr>
        <a:xfrm>
          <a:off x="276783" y="2137569"/>
          <a:ext cx="911415" cy="56963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Hypothesis Formation</a:t>
          </a:r>
          <a:endParaRPr lang="en-US" sz="1200" kern="1200" dirty="0"/>
        </a:p>
      </dsp:txBody>
      <dsp:txXfrm>
        <a:off x="293467" y="2154253"/>
        <a:ext cx="878047" cy="536266"/>
      </dsp:txXfrm>
    </dsp:sp>
    <dsp:sp modelId="{C4D295EA-F272-43F9-B4A8-A41091B20661}">
      <dsp:nvSpPr>
        <dsp:cNvPr id="0" name=""/>
        <dsp:cNvSpPr/>
      </dsp:nvSpPr>
      <dsp:spPr>
        <a:xfrm>
          <a:off x="143067" y="569634"/>
          <a:ext cx="133716" cy="2564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4795"/>
              </a:lnTo>
              <a:lnTo>
                <a:pt x="133716" y="256479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276783" y="2849612"/>
          <a:ext cx="911415" cy="56963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Design Validation</a:t>
          </a:r>
          <a:endParaRPr lang="en-US" sz="1200" kern="1200" dirty="0"/>
        </a:p>
      </dsp:txBody>
      <dsp:txXfrm>
        <a:off x="293467" y="2866296"/>
        <a:ext cx="878047" cy="536266"/>
      </dsp:txXfrm>
    </dsp:sp>
    <dsp:sp modelId="{DD1E63C1-0961-4526-916C-AE962C110032}">
      <dsp:nvSpPr>
        <dsp:cNvPr id="0" name=""/>
        <dsp:cNvSpPr/>
      </dsp:nvSpPr>
      <dsp:spPr>
        <a:xfrm>
          <a:off x="143067" y="569634"/>
          <a:ext cx="133716" cy="3276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838"/>
              </a:lnTo>
              <a:lnTo>
                <a:pt x="133716" y="327683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6524AE-A864-45F8-B7C3-CE2989F3B48A}">
      <dsp:nvSpPr>
        <dsp:cNvPr id="0" name=""/>
        <dsp:cNvSpPr/>
      </dsp:nvSpPr>
      <dsp:spPr>
        <a:xfrm>
          <a:off x="276783" y="3561655"/>
          <a:ext cx="911415" cy="56963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Research Activity</a:t>
          </a:r>
          <a:endParaRPr lang="en-US" sz="1200" kern="1200" dirty="0"/>
        </a:p>
      </dsp:txBody>
      <dsp:txXfrm>
        <a:off x="293467" y="3578339"/>
        <a:ext cx="878047" cy="5362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34431" y="12"/>
          <a:ext cx="1168264" cy="5841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Data Management</a:t>
          </a:r>
          <a:endParaRPr lang="en-US" sz="1400" kern="1200" dirty="0"/>
        </a:p>
      </dsp:txBody>
      <dsp:txXfrm>
        <a:off x="51540" y="17121"/>
        <a:ext cx="1134046" cy="549914"/>
      </dsp:txXfrm>
    </dsp:sp>
    <dsp:sp modelId="{38B4ACC1-DC96-409F-ACBA-A5B5A8B4AA31}">
      <dsp:nvSpPr>
        <dsp:cNvPr id="0" name=""/>
        <dsp:cNvSpPr/>
      </dsp:nvSpPr>
      <dsp:spPr>
        <a:xfrm>
          <a:off x="151258" y="584144"/>
          <a:ext cx="116826" cy="438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099"/>
              </a:lnTo>
              <a:lnTo>
                <a:pt x="116826" y="43809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268084" y="730177"/>
          <a:ext cx="934611" cy="584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Data </a:t>
          </a:r>
          <a:r>
            <a:rPr lang="en-US" sz="1200" kern="1200" dirty="0" smtClean="0"/>
            <a:t>Organization</a:t>
          </a:r>
          <a:endParaRPr lang="en-US" sz="1200" kern="1200" dirty="0"/>
        </a:p>
      </dsp:txBody>
      <dsp:txXfrm>
        <a:off x="285193" y="747286"/>
        <a:ext cx="900393" cy="549914"/>
      </dsp:txXfrm>
    </dsp:sp>
    <dsp:sp modelId="{D9CFF9F8-52F9-43C9-B49B-3D4EFF2659B4}">
      <dsp:nvSpPr>
        <dsp:cNvPr id="0" name=""/>
        <dsp:cNvSpPr/>
      </dsp:nvSpPr>
      <dsp:spPr>
        <a:xfrm>
          <a:off x="151258" y="584144"/>
          <a:ext cx="116826" cy="1168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64"/>
              </a:lnTo>
              <a:lnTo>
                <a:pt x="116826" y="116826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268084" y="1460342"/>
          <a:ext cx="934611" cy="584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 Storage</a:t>
          </a:r>
          <a:endParaRPr lang="en-US" sz="1200" kern="1200" dirty="0"/>
        </a:p>
      </dsp:txBody>
      <dsp:txXfrm>
        <a:off x="285193" y="1477451"/>
        <a:ext cx="900393" cy="549914"/>
      </dsp:txXfrm>
    </dsp:sp>
    <dsp:sp modelId="{C4D295EA-F272-43F9-B4A8-A41091B20661}">
      <dsp:nvSpPr>
        <dsp:cNvPr id="0" name=""/>
        <dsp:cNvSpPr/>
      </dsp:nvSpPr>
      <dsp:spPr>
        <a:xfrm>
          <a:off x="151258" y="584144"/>
          <a:ext cx="116826" cy="1898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429"/>
              </a:lnTo>
              <a:lnTo>
                <a:pt x="116826" y="189842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268084" y="2190508"/>
          <a:ext cx="934611" cy="584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Data Description</a:t>
          </a:r>
          <a:endParaRPr lang="en-US" sz="1200" kern="1200" dirty="0"/>
        </a:p>
      </dsp:txBody>
      <dsp:txXfrm>
        <a:off x="285193" y="2207617"/>
        <a:ext cx="900393" cy="549914"/>
      </dsp:txXfrm>
    </dsp:sp>
    <dsp:sp modelId="{DBB00A77-22F0-4B8B-B1E9-98759A9AD0CB}">
      <dsp:nvSpPr>
        <dsp:cNvPr id="0" name=""/>
        <dsp:cNvSpPr/>
      </dsp:nvSpPr>
      <dsp:spPr>
        <a:xfrm>
          <a:off x="151258" y="584144"/>
          <a:ext cx="116826" cy="2628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8594"/>
              </a:lnTo>
              <a:lnTo>
                <a:pt x="116826" y="262859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948D1-3C34-4C30-B7F2-DD9110D2412C}">
      <dsp:nvSpPr>
        <dsp:cNvPr id="0" name=""/>
        <dsp:cNvSpPr/>
      </dsp:nvSpPr>
      <dsp:spPr>
        <a:xfrm>
          <a:off x="268084" y="2920673"/>
          <a:ext cx="934611" cy="584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 Sharing</a:t>
          </a:r>
          <a:endParaRPr lang="en-US" sz="1200" kern="1200" dirty="0"/>
        </a:p>
      </dsp:txBody>
      <dsp:txXfrm>
        <a:off x="285193" y="2937782"/>
        <a:ext cx="900393" cy="54991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31411" y="873"/>
          <a:ext cx="1174305" cy="5871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Scholarly Communication</a:t>
          </a:r>
          <a:endParaRPr lang="en-US" sz="1300" kern="1200" dirty="0"/>
        </a:p>
      </dsp:txBody>
      <dsp:txXfrm>
        <a:off x="48608" y="18070"/>
        <a:ext cx="1139911" cy="552758"/>
      </dsp:txXfrm>
    </dsp:sp>
    <dsp:sp modelId="{38B4ACC1-DC96-409F-ACBA-A5B5A8B4AA31}">
      <dsp:nvSpPr>
        <dsp:cNvPr id="0" name=""/>
        <dsp:cNvSpPr/>
      </dsp:nvSpPr>
      <dsp:spPr>
        <a:xfrm>
          <a:off x="148841" y="588025"/>
          <a:ext cx="117430" cy="44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364"/>
              </a:lnTo>
              <a:lnTo>
                <a:pt x="117430" y="44036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266272" y="734813"/>
          <a:ext cx="939444" cy="58715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Report Findings</a:t>
          </a:r>
          <a:endParaRPr lang="en-US" sz="1200" kern="1200" dirty="0"/>
        </a:p>
      </dsp:txBody>
      <dsp:txXfrm>
        <a:off x="283469" y="752010"/>
        <a:ext cx="905050" cy="552758"/>
      </dsp:txXfrm>
    </dsp:sp>
    <dsp:sp modelId="{D9CFF9F8-52F9-43C9-B49B-3D4EFF2659B4}">
      <dsp:nvSpPr>
        <dsp:cNvPr id="0" name=""/>
        <dsp:cNvSpPr/>
      </dsp:nvSpPr>
      <dsp:spPr>
        <a:xfrm>
          <a:off x="148841" y="588025"/>
          <a:ext cx="117430" cy="1174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305"/>
              </a:lnTo>
              <a:lnTo>
                <a:pt x="117430" y="117430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266272" y="1468754"/>
          <a:ext cx="939444" cy="58715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</a:t>
          </a:r>
          <a:endParaRPr lang="en-US" sz="1200" kern="1200" dirty="0"/>
        </a:p>
      </dsp:txBody>
      <dsp:txXfrm>
        <a:off x="283469" y="1485951"/>
        <a:ext cx="905050" cy="552758"/>
      </dsp:txXfrm>
    </dsp:sp>
    <dsp:sp modelId="{C4D295EA-F272-43F9-B4A8-A41091B20661}">
      <dsp:nvSpPr>
        <dsp:cNvPr id="0" name=""/>
        <dsp:cNvSpPr/>
      </dsp:nvSpPr>
      <dsp:spPr>
        <a:xfrm>
          <a:off x="148841" y="588025"/>
          <a:ext cx="117430" cy="1908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8245"/>
              </a:lnTo>
              <a:lnTo>
                <a:pt x="117430" y="190824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266272" y="2202695"/>
          <a:ext cx="939444" cy="58715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Peer Review</a:t>
          </a:r>
          <a:endParaRPr lang="en-US" sz="1200" kern="1200" dirty="0"/>
        </a:p>
      </dsp:txBody>
      <dsp:txXfrm>
        <a:off x="283469" y="2219892"/>
        <a:ext cx="905050" cy="55275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8CE8-F74F-584C-B35D-51CCAD801987}">
      <dsp:nvSpPr>
        <dsp:cNvPr id="0" name=""/>
        <dsp:cNvSpPr/>
      </dsp:nvSpPr>
      <dsp:spPr>
        <a:xfrm>
          <a:off x="2797140" y="4042251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30FFCF-69D5-904C-BBDF-F2EB98C96206}">
      <dsp:nvSpPr>
        <dsp:cNvPr id="0" name=""/>
        <dsp:cNvSpPr/>
      </dsp:nvSpPr>
      <dsp:spPr>
        <a:xfrm>
          <a:off x="2579912" y="4141303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1921E0-78FC-C449-A5ED-52E9C4242578}">
      <dsp:nvSpPr>
        <dsp:cNvPr id="0" name=""/>
        <dsp:cNvSpPr/>
      </dsp:nvSpPr>
      <dsp:spPr>
        <a:xfrm>
          <a:off x="2356260" y="4222848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7302E4-8912-7C42-9768-D3D55EA478A6}">
      <dsp:nvSpPr>
        <dsp:cNvPr id="0" name=""/>
        <dsp:cNvSpPr/>
      </dsp:nvSpPr>
      <dsp:spPr>
        <a:xfrm>
          <a:off x="2126184" y="4286426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8FE970-8A26-CD40-9D44-4AC3E8B4892F}">
      <dsp:nvSpPr>
        <dsp:cNvPr id="0" name=""/>
        <dsp:cNvSpPr/>
      </dsp:nvSpPr>
      <dsp:spPr>
        <a:xfrm>
          <a:off x="3812625" y="3214819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2E41CD-6863-F344-A928-F21F1D03C5EB}">
      <dsp:nvSpPr>
        <dsp:cNvPr id="0" name=""/>
        <dsp:cNvSpPr/>
      </dsp:nvSpPr>
      <dsp:spPr>
        <a:xfrm>
          <a:off x="4391901" y="2000853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C9CC1B-2E1C-AB4D-8102-973C13033216}">
      <dsp:nvSpPr>
        <dsp:cNvPr id="0" name=""/>
        <dsp:cNvSpPr/>
      </dsp:nvSpPr>
      <dsp:spPr>
        <a:xfrm>
          <a:off x="4235403" y="486045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3D6EBD-E7F9-4340-A2C3-CB543371B1D9}">
      <dsp:nvSpPr>
        <dsp:cNvPr id="0" name=""/>
        <dsp:cNvSpPr/>
      </dsp:nvSpPr>
      <dsp:spPr>
        <a:xfrm>
          <a:off x="4374382" y="387454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B140E0-6818-9C41-9472-C6C23BA0CF97}">
      <dsp:nvSpPr>
        <dsp:cNvPr id="0" name=""/>
        <dsp:cNvSpPr/>
      </dsp:nvSpPr>
      <dsp:spPr>
        <a:xfrm>
          <a:off x="4513362" y="288862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D61670-CC67-DD47-8C76-62F1D7D69697}">
      <dsp:nvSpPr>
        <dsp:cNvPr id="0" name=""/>
        <dsp:cNvSpPr/>
      </dsp:nvSpPr>
      <dsp:spPr>
        <a:xfrm>
          <a:off x="4652341" y="387454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E06BAA-5F2A-6745-ACDE-C2BAD3D91EE6}">
      <dsp:nvSpPr>
        <dsp:cNvPr id="0" name=""/>
        <dsp:cNvSpPr/>
      </dsp:nvSpPr>
      <dsp:spPr>
        <a:xfrm>
          <a:off x="4791905" y="486045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E3AD0F-8C1B-5E48-98F6-1BA187A90DC0}">
      <dsp:nvSpPr>
        <dsp:cNvPr id="0" name=""/>
        <dsp:cNvSpPr/>
      </dsp:nvSpPr>
      <dsp:spPr>
        <a:xfrm>
          <a:off x="4513362" y="497102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56CBCA-B257-1648-B8A1-8F4F334F866D}">
      <dsp:nvSpPr>
        <dsp:cNvPr id="0" name=""/>
        <dsp:cNvSpPr/>
      </dsp:nvSpPr>
      <dsp:spPr>
        <a:xfrm>
          <a:off x="4513362" y="705342"/>
          <a:ext cx="97519" cy="97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EFBE28-DB9A-2E48-910E-9A6230016C88}">
      <dsp:nvSpPr>
        <dsp:cNvPr id="0" name=""/>
        <dsp:cNvSpPr/>
      </dsp:nvSpPr>
      <dsp:spPr>
        <a:xfrm>
          <a:off x="1569974" y="4482152"/>
          <a:ext cx="2099291" cy="5629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35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File Storage</a:t>
          </a:r>
          <a:endParaRPr lang="en-US" sz="2300" kern="1200" dirty="0"/>
        </a:p>
      </dsp:txBody>
      <dsp:txXfrm>
        <a:off x="1597457" y="4509635"/>
        <a:ext cx="2044325" cy="508019"/>
      </dsp:txXfrm>
    </dsp:sp>
    <dsp:sp modelId="{C729CBF6-8A88-2745-9690-49329FBC7967}">
      <dsp:nvSpPr>
        <dsp:cNvPr id="0" name=""/>
        <dsp:cNvSpPr/>
      </dsp:nvSpPr>
      <dsp:spPr>
        <a:xfrm>
          <a:off x="988071" y="3929993"/>
          <a:ext cx="973440" cy="97347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EE1181-2455-8D47-9560-F1B503445E1A}">
      <dsp:nvSpPr>
        <dsp:cNvPr id="0" name=""/>
        <dsp:cNvSpPr/>
      </dsp:nvSpPr>
      <dsp:spPr>
        <a:xfrm>
          <a:off x="3454373" y="3802607"/>
          <a:ext cx="2099291" cy="5629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35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File System</a:t>
          </a:r>
          <a:endParaRPr lang="en-US" sz="2300" kern="1200" dirty="0"/>
        </a:p>
      </dsp:txBody>
      <dsp:txXfrm>
        <a:off x="3481856" y="3830090"/>
        <a:ext cx="2044325" cy="508019"/>
      </dsp:txXfrm>
    </dsp:sp>
    <dsp:sp modelId="{CD9EDB3F-BEE6-744C-9BF3-EA8CD4411CCC}">
      <dsp:nvSpPr>
        <dsp:cNvPr id="0" name=""/>
        <dsp:cNvSpPr/>
      </dsp:nvSpPr>
      <dsp:spPr>
        <a:xfrm>
          <a:off x="2872469" y="3250449"/>
          <a:ext cx="973440" cy="97347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2E14BA-6668-A645-ADEC-E6FBC9BF5EBC}">
      <dsp:nvSpPr>
        <dsp:cNvPr id="0" name=""/>
        <dsp:cNvSpPr/>
      </dsp:nvSpPr>
      <dsp:spPr>
        <a:xfrm>
          <a:off x="4256717" y="2731000"/>
          <a:ext cx="2099291" cy="5629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35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File Format</a:t>
          </a:r>
          <a:endParaRPr lang="en-US" sz="2300" kern="1200" dirty="0"/>
        </a:p>
      </dsp:txBody>
      <dsp:txXfrm>
        <a:off x="4284200" y="2758483"/>
        <a:ext cx="2044325" cy="508019"/>
      </dsp:txXfrm>
    </dsp:sp>
    <dsp:sp modelId="{48FA622F-EED4-1240-BEBF-B352B3B14D7B}">
      <dsp:nvSpPr>
        <dsp:cNvPr id="0" name=""/>
        <dsp:cNvSpPr/>
      </dsp:nvSpPr>
      <dsp:spPr>
        <a:xfrm>
          <a:off x="3674813" y="2178842"/>
          <a:ext cx="973440" cy="97347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11666D-8130-E341-888B-B2BA83B39048}">
      <dsp:nvSpPr>
        <dsp:cNvPr id="0" name=""/>
        <dsp:cNvSpPr/>
      </dsp:nvSpPr>
      <dsp:spPr>
        <a:xfrm>
          <a:off x="4608837" y="1454378"/>
          <a:ext cx="2099291" cy="5629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35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File Content</a:t>
          </a:r>
          <a:endParaRPr lang="en-US" sz="2300" kern="1200" dirty="0"/>
        </a:p>
      </dsp:txBody>
      <dsp:txXfrm>
        <a:off x="4636320" y="1481861"/>
        <a:ext cx="2044325" cy="508019"/>
      </dsp:txXfrm>
    </dsp:sp>
    <dsp:sp modelId="{A4636504-630D-0845-9573-35D1F16C4760}">
      <dsp:nvSpPr>
        <dsp:cNvPr id="0" name=""/>
        <dsp:cNvSpPr/>
      </dsp:nvSpPr>
      <dsp:spPr>
        <a:xfrm>
          <a:off x="4026933" y="902219"/>
          <a:ext cx="973440" cy="97347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79D30-18D7-7E46-B1D4-6583F3BD6F57}">
      <dsp:nvSpPr>
        <dsp:cNvPr id="0" name=""/>
        <dsp:cNvSpPr/>
      </dsp:nvSpPr>
      <dsp:spPr>
        <a:xfrm>
          <a:off x="711199" y="0"/>
          <a:ext cx="4064000" cy="4064000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E7F124-3E3B-684C-BC7E-C927DD60B424}">
      <dsp:nvSpPr>
        <dsp:cNvPr id="0" name=""/>
        <dsp:cNvSpPr/>
      </dsp:nvSpPr>
      <dsp:spPr>
        <a:xfrm>
          <a:off x="2743199" y="406796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Wisdom</a:t>
          </a:r>
          <a:endParaRPr lang="en-US" sz="3000" kern="1200" dirty="0"/>
        </a:p>
      </dsp:txBody>
      <dsp:txXfrm>
        <a:off x="2778459" y="442056"/>
        <a:ext cx="2571080" cy="651792"/>
      </dsp:txXfrm>
    </dsp:sp>
    <dsp:sp modelId="{75180DB7-D5FE-7B4F-91B2-1DE71CFF7894}">
      <dsp:nvSpPr>
        <dsp:cNvPr id="0" name=""/>
        <dsp:cNvSpPr/>
      </dsp:nvSpPr>
      <dsp:spPr>
        <a:xfrm>
          <a:off x="2743199" y="1219398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Knowledge</a:t>
          </a:r>
          <a:endParaRPr lang="en-US" sz="3000" kern="1200" dirty="0"/>
        </a:p>
      </dsp:txBody>
      <dsp:txXfrm>
        <a:off x="2778459" y="1254658"/>
        <a:ext cx="2571080" cy="651792"/>
      </dsp:txXfrm>
    </dsp:sp>
    <dsp:sp modelId="{166D826F-9D94-0D42-9AE9-BAA7414704F8}">
      <dsp:nvSpPr>
        <dsp:cNvPr id="0" name=""/>
        <dsp:cNvSpPr/>
      </dsp:nvSpPr>
      <dsp:spPr>
        <a:xfrm>
          <a:off x="2743199" y="2032000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Information</a:t>
          </a:r>
          <a:endParaRPr lang="en-US" sz="3000" kern="1200" dirty="0"/>
        </a:p>
      </dsp:txBody>
      <dsp:txXfrm>
        <a:off x="2778459" y="2067260"/>
        <a:ext cx="2571080" cy="651792"/>
      </dsp:txXfrm>
    </dsp:sp>
    <dsp:sp modelId="{9E6A8E38-5C00-D94B-8AE9-263A637AD445}">
      <dsp:nvSpPr>
        <dsp:cNvPr id="0" name=""/>
        <dsp:cNvSpPr/>
      </dsp:nvSpPr>
      <dsp:spPr>
        <a:xfrm>
          <a:off x="2743199" y="2844601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Data</a:t>
          </a:r>
          <a:endParaRPr lang="en-US" sz="3000" kern="1200" dirty="0"/>
        </a:p>
      </dsp:txBody>
      <dsp:txXfrm>
        <a:off x="2778459" y="2879861"/>
        <a:ext cx="2571080" cy="65179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266613" y="446"/>
          <a:ext cx="1904702" cy="952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 Management</a:t>
          </a:r>
          <a:endParaRPr lang="en-US" sz="2400" kern="1200" dirty="0"/>
        </a:p>
      </dsp:txBody>
      <dsp:txXfrm>
        <a:off x="294506" y="28339"/>
        <a:ext cx="1848916" cy="896565"/>
      </dsp:txXfrm>
    </dsp:sp>
    <dsp:sp modelId="{38B4ACC1-DC96-409F-ACBA-A5B5A8B4AA31}">
      <dsp:nvSpPr>
        <dsp:cNvPr id="0" name=""/>
        <dsp:cNvSpPr/>
      </dsp:nvSpPr>
      <dsp:spPr>
        <a:xfrm>
          <a:off x="457083" y="952798"/>
          <a:ext cx="228716" cy="714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4263"/>
              </a:lnTo>
              <a:lnTo>
                <a:pt x="228716" y="7142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685800" y="1190885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 Architecture</a:t>
          </a:r>
        </a:p>
      </dsp:txBody>
      <dsp:txXfrm>
        <a:off x="713693" y="1218778"/>
        <a:ext cx="1773246" cy="896565"/>
      </dsp:txXfrm>
    </dsp:sp>
    <dsp:sp modelId="{D9CFF9F8-52F9-43C9-B49B-3D4EFF2659B4}">
      <dsp:nvSpPr>
        <dsp:cNvPr id="0" name=""/>
        <dsp:cNvSpPr/>
      </dsp:nvSpPr>
      <dsp:spPr>
        <a:xfrm>
          <a:off x="457083" y="952798"/>
          <a:ext cx="229661" cy="1904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702"/>
              </a:lnTo>
              <a:lnTo>
                <a:pt x="229661" y="190470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686745" y="2381324"/>
          <a:ext cx="1827889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File Management</a:t>
          </a:r>
          <a:endParaRPr lang="en-US" sz="2100" kern="1200" dirty="0"/>
        </a:p>
      </dsp:txBody>
      <dsp:txXfrm>
        <a:off x="714638" y="2409217"/>
        <a:ext cx="1772103" cy="896565"/>
      </dsp:txXfrm>
    </dsp:sp>
    <dsp:sp modelId="{C4D295EA-F272-43F9-B4A8-A41091B20661}">
      <dsp:nvSpPr>
        <dsp:cNvPr id="0" name=""/>
        <dsp:cNvSpPr/>
      </dsp:nvSpPr>
      <dsp:spPr>
        <a:xfrm>
          <a:off x="457083" y="952798"/>
          <a:ext cx="228716" cy="3095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141"/>
              </a:lnTo>
              <a:lnTo>
                <a:pt x="228716" y="309514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685800" y="3571763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Documentation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Practices</a:t>
          </a:r>
          <a:endParaRPr lang="en-US" sz="2100" kern="1200" dirty="0"/>
        </a:p>
      </dsp:txBody>
      <dsp:txXfrm>
        <a:off x="713693" y="3599656"/>
        <a:ext cx="1773246" cy="896565"/>
      </dsp:txXfrm>
    </dsp:sp>
    <dsp:sp modelId="{DBB00A77-22F0-4B8B-B1E9-98759A9AD0CB}">
      <dsp:nvSpPr>
        <dsp:cNvPr id="0" name=""/>
        <dsp:cNvSpPr/>
      </dsp:nvSpPr>
      <dsp:spPr>
        <a:xfrm>
          <a:off x="457083" y="952798"/>
          <a:ext cx="228716" cy="4285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5580"/>
              </a:lnTo>
              <a:lnTo>
                <a:pt x="228716" y="428558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948D1-3C34-4C30-B7F2-DD9110D2412C}">
      <dsp:nvSpPr>
        <dsp:cNvPr id="0" name=""/>
        <dsp:cNvSpPr/>
      </dsp:nvSpPr>
      <dsp:spPr>
        <a:xfrm>
          <a:off x="685800" y="4762202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Access Management</a:t>
          </a:r>
          <a:endParaRPr lang="en-US" sz="2100" kern="1200" dirty="0"/>
        </a:p>
      </dsp:txBody>
      <dsp:txXfrm>
        <a:off x="713693" y="4790095"/>
        <a:ext cx="1773246" cy="89656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 Architecture</a:t>
          </a:r>
        </a:p>
      </dsp:txBody>
      <dsp:txXfrm>
        <a:off x="405553" y="474879"/>
        <a:ext cx="1474912" cy="78909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8CE8-F74F-584C-B35D-51CCAD801987}">
      <dsp:nvSpPr>
        <dsp:cNvPr id="0" name=""/>
        <dsp:cNvSpPr/>
      </dsp:nvSpPr>
      <dsp:spPr>
        <a:xfrm>
          <a:off x="2152102" y="325608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30FFCF-69D5-904C-BBDF-F2EB98C96206}">
      <dsp:nvSpPr>
        <dsp:cNvPr id="0" name=""/>
        <dsp:cNvSpPr/>
      </dsp:nvSpPr>
      <dsp:spPr>
        <a:xfrm>
          <a:off x="1974799" y="333693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1921E0-78FC-C449-A5ED-52E9C4242578}">
      <dsp:nvSpPr>
        <dsp:cNvPr id="0" name=""/>
        <dsp:cNvSpPr/>
      </dsp:nvSpPr>
      <dsp:spPr>
        <a:xfrm>
          <a:off x="1792253" y="3403490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7302E4-8912-7C42-9768-D3D55EA478A6}">
      <dsp:nvSpPr>
        <dsp:cNvPr id="0" name=""/>
        <dsp:cNvSpPr/>
      </dsp:nvSpPr>
      <dsp:spPr>
        <a:xfrm>
          <a:off x="1604465" y="345538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8FE970-8A26-CD40-9D44-4AC3E8B4892F}">
      <dsp:nvSpPr>
        <dsp:cNvPr id="0" name=""/>
        <dsp:cNvSpPr/>
      </dsp:nvSpPr>
      <dsp:spPr>
        <a:xfrm>
          <a:off x="2980945" y="258073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2E41CD-6863-F344-A928-F21F1D03C5EB}">
      <dsp:nvSpPr>
        <dsp:cNvPr id="0" name=""/>
        <dsp:cNvSpPr/>
      </dsp:nvSpPr>
      <dsp:spPr>
        <a:xfrm>
          <a:off x="3453752" y="1589888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C9CC1B-2E1C-AB4D-8102-973C13033216}">
      <dsp:nvSpPr>
        <dsp:cNvPr id="0" name=""/>
        <dsp:cNvSpPr/>
      </dsp:nvSpPr>
      <dsp:spPr>
        <a:xfrm>
          <a:off x="3326018" y="35349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3D6EBD-E7F9-4340-A2C3-CB543371B1D9}">
      <dsp:nvSpPr>
        <dsp:cNvPr id="0" name=""/>
        <dsp:cNvSpPr/>
      </dsp:nvSpPr>
      <dsp:spPr>
        <a:xfrm>
          <a:off x="3439454" y="27302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B140E0-6818-9C41-9472-C6C23BA0CF97}">
      <dsp:nvSpPr>
        <dsp:cNvPr id="0" name=""/>
        <dsp:cNvSpPr/>
      </dsp:nvSpPr>
      <dsp:spPr>
        <a:xfrm>
          <a:off x="3552889" y="192554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D61670-CC67-DD47-8C76-62F1D7D69697}">
      <dsp:nvSpPr>
        <dsp:cNvPr id="0" name=""/>
        <dsp:cNvSpPr/>
      </dsp:nvSpPr>
      <dsp:spPr>
        <a:xfrm>
          <a:off x="3666325" y="27302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E06BAA-5F2A-6745-ACDE-C2BAD3D91EE6}">
      <dsp:nvSpPr>
        <dsp:cNvPr id="0" name=""/>
        <dsp:cNvSpPr/>
      </dsp:nvSpPr>
      <dsp:spPr>
        <a:xfrm>
          <a:off x="3780237" y="35349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E3AD0F-8C1B-5E48-98F6-1BA187A90DC0}">
      <dsp:nvSpPr>
        <dsp:cNvPr id="0" name=""/>
        <dsp:cNvSpPr/>
      </dsp:nvSpPr>
      <dsp:spPr>
        <a:xfrm>
          <a:off x="3552889" y="362520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56CBCA-B257-1648-B8A1-8F4F334F866D}">
      <dsp:nvSpPr>
        <dsp:cNvPr id="0" name=""/>
        <dsp:cNvSpPr/>
      </dsp:nvSpPr>
      <dsp:spPr>
        <a:xfrm>
          <a:off x="3552889" y="532487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EFBE28-DB9A-2E48-910E-9A6230016C88}">
      <dsp:nvSpPr>
        <dsp:cNvPr id="0" name=""/>
        <dsp:cNvSpPr/>
      </dsp:nvSpPr>
      <dsp:spPr>
        <a:xfrm>
          <a:off x="1150484" y="3615134"/>
          <a:ext cx="1713450" cy="459510"/>
        </a:xfrm>
        <a:prstGeom prst="roundRect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Storage</a:t>
          </a:r>
          <a:endParaRPr lang="en-US" sz="1900" kern="1200" dirty="0"/>
        </a:p>
      </dsp:txBody>
      <dsp:txXfrm>
        <a:off x="1172915" y="3637565"/>
        <a:ext cx="1668588" cy="414648"/>
      </dsp:txXfrm>
    </dsp:sp>
    <dsp:sp modelId="{C729CBF6-8A88-2745-9690-49329FBC7967}">
      <dsp:nvSpPr>
        <dsp:cNvPr id="0" name=""/>
        <dsp:cNvSpPr/>
      </dsp:nvSpPr>
      <dsp:spPr>
        <a:xfrm>
          <a:off x="675532" y="3164460"/>
          <a:ext cx="794526" cy="79455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EE1181-2455-8D47-9560-F1B503445E1A}">
      <dsp:nvSpPr>
        <dsp:cNvPr id="0" name=""/>
        <dsp:cNvSpPr/>
      </dsp:nvSpPr>
      <dsp:spPr>
        <a:xfrm>
          <a:off x="2688538" y="3060487"/>
          <a:ext cx="1713450" cy="4595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System</a:t>
          </a:r>
          <a:endParaRPr lang="en-US" sz="1900" kern="1200" dirty="0"/>
        </a:p>
      </dsp:txBody>
      <dsp:txXfrm>
        <a:off x="2710969" y="3082918"/>
        <a:ext cx="1668588" cy="414648"/>
      </dsp:txXfrm>
    </dsp:sp>
    <dsp:sp modelId="{CD9EDB3F-BEE6-744C-9BF3-EA8CD4411CCC}">
      <dsp:nvSpPr>
        <dsp:cNvPr id="0" name=""/>
        <dsp:cNvSpPr/>
      </dsp:nvSpPr>
      <dsp:spPr>
        <a:xfrm>
          <a:off x="2213586" y="2609813"/>
          <a:ext cx="794526" cy="79455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2E14BA-6668-A645-ADEC-E6FBC9BF5EBC}">
      <dsp:nvSpPr>
        <dsp:cNvPr id="0" name=""/>
        <dsp:cNvSpPr/>
      </dsp:nvSpPr>
      <dsp:spPr>
        <a:xfrm>
          <a:off x="3343415" y="2185837"/>
          <a:ext cx="1713450" cy="4595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Format</a:t>
          </a:r>
          <a:endParaRPr lang="en-US" sz="1900" kern="1200" dirty="0"/>
        </a:p>
      </dsp:txBody>
      <dsp:txXfrm>
        <a:off x="3365846" y="2208268"/>
        <a:ext cx="1668588" cy="414648"/>
      </dsp:txXfrm>
    </dsp:sp>
    <dsp:sp modelId="{48FA622F-EED4-1240-BEBF-B352B3B14D7B}">
      <dsp:nvSpPr>
        <dsp:cNvPr id="0" name=""/>
        <dsp:cNvSpPr/>
      </dsp:nvSpPr>
      <dsp:spPr>
        <a:xfrm>
          <a:off x="2868462" y="1735163"/>
          <a:ext cx="794526" cy="79455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11666D-8130-E341-888B-B2BA83B39048}">
      <dsp:nvSpPr>
        <dsp:cNvPr id="0" name=""/>
        <dsp:cNvSpPr/>
      </dsp:nvSpPr>
      <dsp:spPr>
        <a:xfrm>
          <a:off x="3630817" y="1143853"/>
          <a:ext cx="1713450" cy="4595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Content</a:t>
          </a:r>
          <a:endParaRPr lang="en-US" sz="1900" kern="1200" dirty="0"/>
        </a:p>
      </dsp:txBody>
      <dsp:txXfrm>
        <a:off x="3653248" y="1166284"/>
        <a:ext cx="1668588" cy="414648"/>
      </dsp:txXfrm>
    </dsp:sp>
    <dsp:sp modelId="{A4636504-630D-0845-9573-35D1F16C4760}">
      <dsp:nvSpPr>
        <dsp:cNvPr id="0" name=""/>
        <dsp:cNvSpPr/>
      </dsp:nvSpPr>
      <dsp:spPr>
        <a:xfrm>
          <a:off x="3155865" y="693179"/>
          <a:ext cx="794526" cy="79455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 Architecture</a:t>
          </a:r>
          <a:endParaRPr lang="en-US" sz="2100" kern="1200" dirty="0"/>
        </a:p>
      </dsp:txBody>
      <dsp:txXfrm>
        <a:off x="405553" y="474879"/>
        <a:ext cx="1474912" cy="78909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13CF2-4173-4F60-985D-ABA1D8F6FA77}">
      <dsp:nvSpPr>
        <dsp:cNvPr id="0" name=""/>
        <dsp:cNvSpPr/>
      </dsp:nvSpPr>
      <dsp:spPr>
        <a:xfrm>
          <a:off x="385402" y="870"/>
          <a:ext cx="3427660" cy="20565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Optical Storage</a:t>
          </a:r>
          <a:endParaRPr lang="en-US" sz="27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CD-ROM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DVD-ROM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Blu-ray Discs</a:t>
          </a:r>
          <a:endParaRPr lang="en-US" sz="2100" kern="1200" dirty="0"/>
        </a:p>
      </dsp:txBody>
      <dsp:txXfrm>
        <a:off x="385402" y="870"/>
        <a:ext cx="3427660" cy="2056596"/>
      </dsp:txXfrm>
    </dsp:sp>
    <dsp:sp modelId="{AAFB2E96-27A4-4505-B38A-F98149B10799}">
      <dsp:nvSpPr>
        <dsp:cNvPr id="0" name=""/>
        <dsp:cNvSpPr/>
      </dsp:nvSpPr>
      <dsp:spPr>
        <a:xfrm>
          <a:off x="4155829" y="870"/>
          <a:ext cx="3688368" cy="20565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Solid-State Storage</a:t>
          </a:r>
          <a:endParaRPr lang="en-US" sz="27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USB Flash Drives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Memory Cards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“Internal Device Storage”</a:t>
          </a:r>
          <a:endParaRPr lang="en-US" sz="2100" kern="1200" dirty="0"/>
        </a:p>
      </dsp:txBody>
      <dsp:txXfrm>
        <a:off x="4155829" y="870"/>
        <a:ext cx="3688368" cy="2056596"/>
      </dsp:txXfrm>
    </dsp:sp>
    <dsp:sp modelId="{8F40942D-708A-45A3-98C2-0575E183C2AC}">
      <dsp:nvSpPr>
        <dsp:cNvPr id="0" name=""/>
        <dsp:cNvSpPr/>
      </dsp:nvSpPr>
      <dsp:spPr>
        <a:xfrm>
          <a:off x="372617" y="2209792"/>
          <a:ext cx="3427660" cy="20565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Magnetic Storage</a:t>
          </a:r>
          <a:endParaRPr lang="en-US" sz="27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Internal Hard Drives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External Hard Drives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Tape Drives</a:t>
          </a:r>
          <a:endParaRPr lang="en-US" sz="2100" kern="1200" dirty="0"/>
        </a:p>
      </dsp:txBody>
      <dsp:txXfrm>
        <a:off x="372617" y="2209792"/>
        <a:ext cx="3427660" cy="2056596"/>
      </dsp:txXfrm>
    </dsp:sp>
    <dsp:sp modelId="{6286BC48-ED9A-4565-9820-E74878E6E06E}">
      <dsp:nvSpPr>
        <dsp:cNvPr id="0" name=""/>
        <dsp:cNvSpPr/>
      </dsp:nvSpPr>
      <dsp:spPr>
        <a:xfrm>
          <a:off x="4143043" y="2209792"/>
          <a:ext cx="3688368" cy="20565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Networked Storage</a:t>
          </a:r>
          <a:endParaRPr lang="en-US" sz="27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Server and Web Storage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Managed Networked Storage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“Cloud Storage”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Tape Libraries</a:t>
          </a:r>
          <a:endParaRPr lang="en-US" sz="2100" kern="1200" dirty="0"/>
        </a:p>
      </dsp:txBody>
      <dsp:txXfrm>
        <a:off x="4143043" y="2209792"/>
        <a:ext cx="3688368" cy="20565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 Architecture</a:t>
          </a:r>
          <a:endParaRPr lang="en-US" sz="2100" kern="1200" dirty="0"/>
        </a:p>
      </dsp:txBody>
      <dsp:txXfrm>
        <a:off x="405553" y="474879"/>
        <a:ext cx="1474912" cy="78909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 Architecture</a:t>
          </a:r>
        </a:p>
      </dsp:txBody>
      <dsp:txXfrm>
        <a:off x="405553" y="474879"/>
        <a:ext cx="1474912" cy="78909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266613" y="446"/>
          <a:ext cx="1904702" cy="952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 Management</a:t>
          </a:r>
          <a:endParaRPr lang="en-US" sz="2400" kern="1200" dirty="0"/>
        </a:p>
      </dsp:txBody>
      <dsp:txXfrm>
        <a:off x="294506" y="28339"/>
        <a:ext cx="1848916" cy="896565"/>
      </dsp:txXfrm>
    </dsp:sp>
    <dsp:sp modelId="{38B4ACC1-DC96-409F-ACBA-A5B5A8B4AA31}">
      <dsp:nvSpPr>
        <dsp:cNvPr id="0" name=""/>
        <dsp:cNvSpPr/>
      </dsp:nvSpPr>
      <dsp:spPr>
        <a:xfrm>
          <a:off x="457083" y="952798"/>
          <a:ext cx="228716" cy="714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4263"/>
              </a:lnTo>
              <a:lnTo>
                <a:pt x="228716" y="7142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685800" y="1190885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 Architecture</a:t>
          </a:r>
        </a:p>
      </dsp:txBody>
      <dsp:txXfrm>
        <a:off x="713693" y="1218778"/>
        <a:ext cx="1773246" cy="896565"/>
      </dsp:txXfrm>
    </dsp:sp>
    <dsp:sp modelId="{D9CFF9F8-52F9-43C9-B49B-3D4EFF2659B4}">
      <dsp:nvSpPr>
        <dsp:cNvPr id="0" name=""/>
        <dsp:cNvSpPr/>
      </dsp:nvSpPr>
      <dsp:spPr>
        <a:xfrm>
          <a:off x="457083" y="952798"/>
          <a:ext cx="229661" cy="1904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702"/>
              </a:lnTo>
              <a:lnTo>
                <a:pt x="229661" y="190470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686745" y="2381324"/>
          <a:ext cx="1827889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File Management</a:t>
          </a:r>
          <a:endParaRPr lang="en-US" sz="2100" kern="1200" dirty="0"/>
        </a:p>
      </dsp:txBody>
      <dsp:txXfrm>
        <a:off x="714638" y="2409217"/>
        <a:ext cx="1772103" cy="896565"/>
      </dsp:txXfrm>
    </dsp:sp>
    <dsp:sp modelId="{C4D295EA-F272-43F9-B4A8-A41091B20661}">
      <dsp:nvSpPr>
        <dsp:cNvPr id="0" name=""/>
        <dsp:cNvSpPr/>
      </dsp:nvSpPr>
      <dsp:spPr>
        <a:xfrm>
          <a:off x="457083" y="952798"/>
          <a:ext cx="228716" cy="3095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141"/>
              </a:lnTo>
              <a:lnTo>
                <a:pt x="228716" y="309514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685800" y="3571763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Documentation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Practices</a:t>
          </a:r>
          <a:endParaRPr lang="en-US" sz="2100" kern="1200" dirty="0"/>
        </a:p>
      </dsp:txBody>
      <dsp:txXfrm>
        <a:off x="713693" y="3599656"/>
        <a:ext cx="1773246" cy="896565"/>
      </dsp:txXfrm>
    </dsp:sp>
    <dsp:sp modelId="{DBB00A77-22F0-4B8B-B1E9-98759A9AD0CB}">
      <dsp:nvSpPr>
        <dsp:cNvPr id="0" name=""/>
        <dsp:cNvSpPr/>
      </dsp:nvSpPr>
      <dsp:spPr>
        <a:xfrm>
          <a:off x="457083" y="952798"/>
          <a:ext cx="228716" cy="4285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5580"/>
              </a:lnTo>
              <a:lnTo>
                <a:pt x="228716" y="428558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948D1-3C34-4C30-B7F2-DD9110D2412C}">
      <dsp:nvSpPr>
        <dsp:cNvPr id="0" name=""/>
        <dsp:cNvSpPr/>
      </dsp:nvSpPr>
      <dsp:spPr>
        <a:xfrm>
          <a:off x="685800" y="4762202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Access Management</a:t>
          </a:r>
          <a:endParaRPr lang="en-US" sz="2100" kern="1200" dirty="0"/>
        </a:p>
      </dsp:txBody>
      <dsp:txXfrm>
        <a:off x="713693" y="4790095"/>
        <a:ext cx="1773246" cy="89656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 Management</a:t>
          </a:r>
          <a:endParaRPr lang="en-US" sz="2000" kern="1200" dirty="0"/>
        </a:p>
      </dsp:txBody>
      <dsp:txXfrm>
        <a:off x="405553" y="474879"/>
        <a:ext cx="1474912" cy="78909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8CE8-F74F-584C-B35D-51CCAD801987}">
      <dsp:nvSpPr>
        <dsp:cNvPr id="0" name=""/>
        <dsp:cNvSpPr/>
      </dsp:nvSpPr>
      <dsp:spPr>
        <a:xfrm>
          <a:off x="2152102" y="325608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30FFCF-69D5-904C-BBDF-F2EB98C96206}">
      <dsp:nvSpPr>
        <dsp:cNvPr id="0" name=""/>
        <dsp:cNvSpPr/>
      </dsp:nvSpPr>
      <dsp:spPr>
        <a:xfrm>
          <a:off x="1974799" y="333693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1921E0-78FC-C449-A5ED-52E9C4242578}">
      <dsp:nvSpPr>
        <dsp:cNvPr id="0" name=""/>
        <dsp:cNvSpPr/>
      </dsp:nvSpPr>
      <dsp:spPr>
        <a:xfrm>
          <a:off x="1792253" y="3403490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7302E4-8912-7C42-9768-D3D55EA478A6}">
      <dsp:nvSpPr>
        <dsp:cNvPr id="0" name=""/>
        <dsp:cNvSpPr/>
      </dsp:nvSpPr>
      <dsp:spPr>
        <a:xfrm>
          <a:off x="1604465" y="345538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8FE970-8A26-CD40-9D44-4AC3E8B4892F}">
      <dsp:nvSpPr>
        <dsp:cNvPr id="0" name=""/>
        <dsp:cNvSpPr/>
      </dsp:nvSpPr>
      <dsp:spPr>
        <a:xfrm>
          <a:off x="2980945" y="258073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2E41CD-6863-F344-A928-F21F1D03C5EB}">
      <dsp:nvSpPr>
        <dsp:cNvPr id="0" name=""/>
        <dsp:cNvSpPr/>
      </dsp:nvSpPr>
      <dsp:spPr>
        <a:xfrm>
          <a:off x="3453752" y="1589888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C9CC1B-2E1C-AB4D-8102-973C13033216}">
      <dsp:nvSpPr>
        <dsp:cNvPr id="0" name=""/>
        <dsp:cNvSpPr/>
      </dsp:nvSpPr>
      <dsp:spPr>
        <a:xfrm>
          <a:off x="3326018" y="35349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3D6EBD-E7F9-4340-A2C3-CB543371B1D9}">
      <dsp:nvSpPr>
        <dsp:cNvPr id="0" name=""/>
        <dsp:cNvSpPr/>
      </dsp:nvSpPr>
      <dsp:spPr>
        <a:xfrm>
          <a:off x="3439454" y="27302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B140E0-6818-9C41-9472-C6C23BA0CF97}">
      <dsp:nvSpPr>
        <dsp:cNvPr id="0" name=""/>
        <dsp:cNvSpPr/>
      </dsp:nvSpPr>
      <dsp:spPr>
        <a:xfrm>
          <a:off x="3552889" y="192554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D61670-CC67-DD47-8C76-62F1D7D69697}">
      <dsp:nvSpPr>
        <dsp:cNvPr id="0" name=""/>
        <dsp:cNvSpPr/>
      </dsp:nvSpPr>
      <dsp:spPr>
        <a:xfrm>
          <a:off x="3666325" y="27302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E06BAA-5F2A-6745-ACDE-C2BAD3D91EE6}">
      <dsp:nvSpPr>
        <dsp:cNvPr id="0" name=""/>
        <dsp:cNvSpPr/>
      </dsp:nvSpPr>
      <dsp:spPr>
        <a:xfrm>
          <a:off x="3780237" y="35349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E3AD0F-8C1B-5E48-98F6-1BA187A90DC0}">
      <dsp:nvSpPr>
        <dsp:cNvPr id="0" name=""/>
        <dsp:cNvSpPr/>
      </dsp:nvSpPr>
      <dsp:spPr>
        <a:xfrm>
          <a:off x="3552889" y="362520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56CBCA-B257-1648-B8A1-8F4F334F866D}">
      <dsp:nvSpPr>
        <dsp:cNvPr id="0" name=""/>
        <dsp:cNvSpPr/>
      </dsp:nvSpPr>
      <dsp:spPr>
        <a:xfrm>
          <a:off x="3552889" y="532487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EFBE28-DB9A-2E48-910E-9A6230016C88}">
      <dsp:nvSpPr>
        <dsp:cNvPr id="0" name=""/>
        <dsp:cNvSpPr/>
      </dsp:nvSpPr>
      <dsp:spPr>
        <a:xfrm>
          <a:off x="1150484" y="3615134"/>
          <a:ext cx="1713450" cy="459510"/>
        </a:xfrm>
        <a:prstGeom prst="roundRect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n>
                <a:noFill/>
              </a:ln>
              <a:effectLst/>
            </a:rPr>
            <a:t>File Storage</a:t>
          </a:r>
          <a:endParaRPr lang="en-US" sz="1900" kern="1200" dirty="0">
            <a:ln>
              <a:noFill/>
            </a:ln>
            <a:effectLst/>
          </a:endParaRPr>
        </a:p>
      </dsp:txBody>
      <dsp:txXfrm>
        <a:off x="1172915" y="3637565"/>
        <a:ext cx="1668588" cy="414648"/>
      </dsp:txXfrm>
    </dsp:sp>
    <dsp:sp modelId="{C729CBF6-8A88-2745-9690-49329FBC7967}">
      <dsp:nvSpPr>
        <dsp:cNvPr id="0" name=""/>
        <dsp:cNvSpPr/>
      </dsp:nvSpPr>
      <dsp:spPr>
        <a:xfrm>
          <a:off x="675532" y="3164460"/>
          <a:ext cx="794526" cy="79455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EE1181-2455-8D47-9560-F1B503445E1A}">
      <dsp:nvSpPr>
        <dsp:cNvPr id="0" name=""/>
        <dsp:cNvSpPr/>
      </dsp:nvSpPr>
      <dsp:spPr>
        <a:xfrm>
          <a:off x="2688538" y="3060487"/>
          <a:ext cx="1713450" cy="459510"/>
        </a:xfrm>
        <a:prstGeom prst="roundRect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System</a:t>
          </a:r>
          <a:endParaRPr lang="en-US" sz="1900" kern="1200" dirty="0"/>
        </a:p>
      </dsp:txBody>
      <dsp:txXfrm>
        <a:off x="2710969" y="3082918"/>
        <a:ext cx="1668588" cy="414648"/>
      </dsp:txXfrm>
    </dsp:sp>
    <dsp:sp modelId="{CD9EDB3F-BEE6-744C-9BF3-EA8CD4411CCC}">
      <dsp:nvSpPr>
        <dsp:cNvPr id="0" name=""/>
        <dsp:cNvSpPr/>
      </dsp:nvSpPr>
      <dsp:spPr>
        <a:xfrm>
          <a:off x="2213586" y="2609813"/>
          <a:ext cx="794526" cy="79455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2E14BA-6668-A645-ADEC-E6FBC9BF5EBC}">
      <dsp:nvSpPr>
        <dsp:cNvPr id="0" name=""/>
        <dsp:cNvSpPr/>
      </dsp:nvSpPr>
      <dsp:spPr>
        <a:xfrm>
          <a:off x="3343415" y="2185837"/>
          <a:ext cx="1713450" cy="459510"/>
        </a:xfrm>
        <a:prstGeom prst="roundRect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Format</a:t>
          </a:r>
          <a:endParaRPr lang="en-US" sz="1900" kern="1200" dirty="0"/>
        </a:p>
      </dsp:txBody>
      <dsp:txXfrm>
        <a:off x="3365846" y="2208268"/>
        <a:ext cx="1668588" cy="414648"/>
      </dsp:txXfrm>
    </dsp:sp>
    <dsp:sp modelId="{48FA622F-EED4-1240-BEBF-B352B3B14D7B}">
      <dsp:nvSpPr>
        <dsp:cNvPr id="0" name=""/>
        <dsp:cNvSpPr/>
      </dsp:nvSpPr>
      <dsp:spPr>
        <a:xfrm>
          <a:off x="2868462" y="1735163"/>
          <a:ext cx="794526" cy="79455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11666D-8130-E341-888B-B2BA83B39048}">
      <dsp:nvSpPr>
        <dsp:cNvPr id="0" name=""/>
        <dsp:cNvSpPr/>
      </dsp:nvSpPr>
      <dsp:spPr>
        <a:xfrm>
          <a:off x="3630817" y="1143853"/>
          <a:ext cx="1713450" cy="4595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Content</a:t>
          </a:r>
          <a:endParaRPr lang="en-US" sz="1900" kern="1200" dirty="0"/>
        </a:p>
      </dsp:txBody>
      <dsp:txXfrm>
        <a:off x="3653248" y="1166284"/>
        <a:ext cx="1668588" cy="414648"/>
      </dsp:txXfrm>
    </dsp:sp>
    <dsp:sp modelId="{A4636504-630D-0845-9573-35D1F16C4760}">
      <dsp:nvSpPr>
        <dsp:cNvPr id="0" name=""/>
        <dsp:cNvSpPr/>
      </dsp:nvSpPr>
      <dsp:spPr>
        <a:xfrm>
          <a:off x="3155865" y="693179"/>
          <a:ext cx="794526" cy="79455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46CE8-3AE5-9445-9A42-58AFFF76F316}">
      <dsp:nvSpPr>
        <dsp:cNvPr id="0" name=""/>
        <dsp:cNvSpPr/>
      </dsp:nvSpPr>
      <dsp:spPr>
        <a:xfrm>
          <a:off x="1106770" y="551226"/>
          <a:ext cx="1505522" cy="496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Data</a:t>
          </a:r>
          <a:endParaRPr lang="en-US" sz="3000" kern="1200" dirty="0"/>
        </a:p>
      </dsp:txBody>
      <dsp:txXfrm>
        <a:off x="1106770" y="551226"/>
        <a:ext cx="1505522" cy="496138"/>
      </dsp:txXfrm>
    </dsp:sp>
    <dsp:sp modelId="{DDAB4FD1-CABA-5342-B40D-E1FDA40217DE}">
      <dsp:nvSpPr>
        <dsp:cNvPr id="0" name=""/>
        <dsp:cNvSpPr/>
      </dsp:nvSpPr>
      <dsp:spPr>
        <a:xfrm>
          <a:off x="1105059" y="400332"/>
          <a:ext cx="119757" cy="11975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48146-0E15-6840-B4A4-1335F0D80AE9}">
      <dsp:nvSpPr>
        <dsp:cNvPr id="0" name=""/>
        <dsp:cNvSpPr/>
      </dsp:nvSpPr>
      <dsp:spPr>
        <a:xfrm>
          <a:off x="1188889" y="232671"/>
          <a:ext cx="119757" cy="11975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222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222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726E5B-8FDB-814C-8D57-FCBB7D33A020}">
      <dsp:nvSpPr>
        <dsp:cNvPr id="0" name=""/>
        <dsp:cNvSpPr/>
      </dsp:nvSpPr>
      <dsp:spPr>
        <a:xfrm>
          <a:off x="1390082" y="266204"/>
          <a:ext cx="188190" cy="188190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444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444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C53E9-2DE2-0A42-9584-9FF20D9206B8}">
      <dsp:nvSpPr>
        <dsp:cNvPr id="0" name=""/>
        <dsp:cNvSpPr/>
      </dsp:nvSpPr>
      <dsp:spPr>
        <a:xfrm>
          <a:off x="1557742" y="81777"/>
          <a:ext cx="119757" cy="11975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6667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9598E-D0A0-114E-8295-C94E4360BD97}">
      <dsp:nvSpPr>
        <dsp:cNvPr id="0" name=""/>
        <dsp:cNvSpPr/>
      </dsp:nvSpPr>
      <dsp:spPr>
        <a:xfrm>
          <a:off x="1775701" y="14713"/>
          <a:ext cx="119757" cy="11975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8889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8889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283579-FA6F-5C49-BE4A-D6CC1F41DCF7}">
      <dsp:nvSpPr>
        <dsp:cNvPr id="0" name=""/>
        <dsp:cNvSpPr/>
      </dsp:nvSpPr>
      <dsp:spPr>
        <a:xfrm>
          <a:off x="2043957" y="132075"/>
          <a:ext cx="119757" cy="11975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1111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1111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B56FB8-B84E-4C47-AC09-57573A76F0F9}">
      <dsp:nvSpPr>
        <dsp:cNvPr id="0" name=""/>
        <dsp:cNvSpPr/>
      </dsp:nvSpPr>
      <dsp:spPr>
        <a:xfrm>
          <a:off x="2211618" y="215905"/>
          <a:ext cx="188190" cy="188190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79D307-8A62-B045-8D12-C18279A06AE9}">
      <dsp:nvSpPr>
        <dsp:cNvPr id="0" name=""/>
        <dsp:cNvSpPr/>
      </dsp:nvSpPr>
      <dsp:spPr>
        <a:xfrm>
          <a:off x="2446342" y="400332"/>
          <a:ext cx="119757" cy="11975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5556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5556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FBF817-FB2A-FB4F-9417-BA3298072F44}">
      <dsp:nvSpPr>
        <dsp:cNvPr id="0" name=""/>
        <dsp:cNvSpPr/>
      </dsp:nvSpPr>
      <dsp:spPr>
        <a:xfrm>
          <a:off x="2546939" y="584758"/>
          <a:ext cx="119757" cy="11975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7778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7778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7CE02B-E1D4-6549-9438-C784066D528A}">
      <dsp:nvSpPr>
        <dsp:cNvPr id="0" name=""/>
        <dsp:cNvSpPr/>
      </dsp:nvSpPr>
      <dsp:spPr>
        <a:xfrm>
          <a:off x="1675104" y="232671"/>
          <a:ext cx="307947" cy="30794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6BBCA9-2F23-EA47-8706-492CA1D94DB3}">
      <dsp:nvSpPr>
        <dsp:cNvPr id="0" name=""/>
        <dsp:cNvSpPr/>
      </dsp:nvSpPr>
      <dsp:spPr>
        <a:xfrm>
          <a:off x="1021229" y="869781"/>
          <a:ext cx="119757" cy="11975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2222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2222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A95A10-E8CE-404F-8C54-53230C00E9A5}">
      <dsp:nvSpPr>
        <dsp:cNvPr id="0" name=""/>
        <dsp:cNvSpPr/>
      </dsp:nvSpPr>
      <dsp:spPr>
        <a:xfrm>
          <a:off x="1121825" y="1020676"/>
          <a:ext cx="188190" cy="188190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4444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4444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3A19CD-D6BA-7341-AC26-0D2F0D3E8DA8}">
      <dsp:nvSpPr>
        <dsp:cNvPr id="0" name=""/>
        <dsp:cNvSpPr/>
      </dsp:nvSpPr>
      <dsp:spPr>
        <a:xfrm>
          <a:off x="1373316" y="1154804"/>
          <a:ext cx="273731" cy="273731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BD438D-5920-4C40-A319-680CCCCDB37E}">
      <dsp:nvSpPr>
        <dsp:cNvPr id="0" name=""/>
        <dsp:cNvSpPr/>
      </dsp:nvSpPr>
      <dsp:spPr>
        <a:xfrm>
          <a:off x="1725402" y="1372763"/>
          <a:ext cx="119757" cy="11975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8889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8889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BEA8E-07B4-374C-9E64-1EE8D007DE1A}">
      <dsp:nvSpPr>
        <dsp:cNvPr id="0" name=""/>
        <dsp:cNvSpPr/>
      </dsp:nvSpPr>
      <dsp:spPr>
        <a:xfrm>
          <a:off x="1792467" y="1154804"/>
          <a:ext cx="188190" cy="188190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1111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1111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B2B093-89BE-AB4B-98A8-5BEB047E2B02}">
      <dsp:nvSpPr>
        <dsp:cNvPr id="0" name=""/>
        <dsp:cNvSpPr/>
      </dsp:nvSpPr>
      <dsp:spPr>
        <a:xfrm>
          <a:off x="1960127" y="1389529"/>
          <a:ext cx="119757" cy="11975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3333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D08833-57D4-E846-98AA-ABDDA53BC59C}">
      <dsp:nvSpPr>
        <dsp:cNvPr id="0" name=""/>
        <dsp:cNvSpPr/>
      </dsp:nvSpPr>
      <dsp:spPr>
        <a:xfrm>
          <a:off x="2111022" y="1121272"/>
          <a:ext cx="273731" cy="273731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5556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5556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55DC00-1898-B847-8905-626EA5B76E2E}">
      <dsp:nvSpPr>
        <dsp:cNvPr id="0" name=""/>
        <dsp:cNvSpPr/>
      </dsp:nvSpPr>
      <dsp:spPr>
        <a:xfrm>
          <a:off x="2479875" y="1054208"/>
          <a:ext cx="188190" cy="188190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7778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7778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CCA617-50DD-0940-ACDA-BE0E7954F5D5}">
      <dsp:nvSpPr>
        <dsp:cNvPr id="0" name=""/>
        <dsp:cNvSpPr/>
      </dsp:nvSpPr>
      <dsp:spPr>
        <a:xfrm>
          <a:off x="2668065" y="265925"/>
          <a:ext cx="552688" cy="105514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81DDE9-575C-ED47-B073-54D70F8B4831}">
      <dsp:nvSpPr>
        <dsp:cNvPr id="0" name=""/>
        <dsp:cNvSpPr/>
      </dsp:nvSpPr>
      <dsp:spPr>
        <a:xfrm>
          <a:off x="3120264" y="265925"/>
          <a:ext cx="552688" cy="105514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2">
                <a:shade val="90000"/>
                <a:hueOff val="-41001"/>
                <a:satOff val="-6944"/>
                <a:lumOff val="3211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90000"/>
                <a:hueOff val="-41001"/>
                <a:satOff val="-6944"/>
                <a:lumOff val="3211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FFF841-7607-CE41-B65F-5F2FF0542516}">
      <dsp:nvSpPr>
        <dsp:cNvPr id="0" name=""/>
        <dsp:cNvSpPr/>
      </dsp:nvSpPr>
      <dsp:spPr>
        <a:xfrm>
          <a:off x="3733246" y="178726"/>
          <a:ext cx="1281231" cy="1281231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New Product</a:t>
          </a:r>
          <a:endParaRPr lang="en-US" sz="1900" kern="1200" dirty="0"/>
        </a:p>
      </dsp:txBody>
      <dsp:txXfrm>
        <a:off x="3920878" y="366358"/>
        <a:ext cx="905967" cy="90596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 Management</a:t>
          </a:r>
          <a:endParaRPr lang="en-US" sz="2000" kern="1200" dirty="0"/>
        </a:p>
      </dsp:txBody>
      <dsp:txXfrm>
        <a:off x="405553" y="474879"/>
        <a:ext cx="1474912" cy="78909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 Management</a:t>
          </a:r>
          <a:endParaRPr lang="en-US" sz="2000" kern="1200" dirty="0"/>
        </a:p>
      </dsp:txBody>
      <dsp:txXfrm>
        <a:off x="405553" y="474879"/>
        <a:ext cx="1474912" cy="78909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File Management</a:t>
          </a:r>
          <a:endParaRPr lang="en-US" sz="2000" kern="1200" dirty="0"/>
        </a:p>
      </dsp:txBody>
      <dsp:txXfrm>
        <a:off x="405553" y="474879"/>
        <a:ext cx="1474912" cy="78909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266613" y="446"/>
          <a:ext cx="1904702" cy="952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 Management</a:t>
          </a:r>
          <a:endParaRPr lang="en-US" sz="2400" kern="1200" dirty="0"/>
        </a:p>
      </dsp:txBody>
      <dsp:txXfrm>
        <a:off x="294506" y="28339"/>
        <a:ext cx="1848916" cy="896565"/>
      </dsp:txXfrm>
    </dsp:sp>
    <dsp:sp modelId="{38B4ACC1-DC96-409F-ACBA-A5B5A8B4AA31}">
      <dsp:nvSpPr>
        <dsp:cNvPr id="0" name=""/>
        <dsp:cNvSpPr/>
      </dsp:nvSpPr>
      <dsp:spPr>
        <a:xfrm>
          <a:off x="457083" y="952798"/>
          <a:ext cx="228716" cy="714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4263"/>
              </a:lnTo>
              <a:lnTo>
                <a:pt x="228716" y="7142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685800" y="1190885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 Architecture</a:t>
          </a:r>
        </a:p>
      </dsp:txBody>
      <dsp:txXfrm>
        <a:off x="713693" y="1218778"/>
        <a:ext cx="1773246" cy="896565"/>
      </dsp:txXfrm>
    </dsp:sp>
    <dsp:sp modelId="{D9CFF9F8-52F9-43C9-B49B-3D4EFF2659B4}">
      <dsp:nvSpPr>
        <dsp:cNvPr id="0" name=""/>
        <dsp:cNvSpPr/>
      </dsp:nvSpPr>
      <dsp:spPr>
        <a:xfrm>
          <a:off x="457083" y="952798"/>
          <a:ext cx="229661" cy="1904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702"/>
              </a:lnTo>
              <a:lnTo>
                <a:pt x="229661" y="190470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686745" y="2381324"/>
          <a:ext cx="1827889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File Management</a:t>
          </a:r>
          <a:endParaRPr lang="en-US" sz="2100" kern="1200" dirty="0"/>
        </a:p>
      </dsp:txBody>
      <dsp:txXfrm>
        <a:off x="714638" y="2409217"/>
        <a:ext cx="1772103" cy="896565"/>
      </dsp:txXfrm>
    </dsp:sp>
    <dsp:sp modelId="{C4D295EA-F272-43F9-B4A8-A41091B20661}">
      <dsp:nvSpPr>
        <dsp:cNvPr id="0" name=""/>
        <dsp:cNvSpPr/>
      </dsp:nvSpPr>
      <dsp:spPr>
        <a:xfrm>
          <a:off x="457083" y="952798"/>
          <a:ext cx="228716" cy="3095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141"/>
              </a:lnTo>
              <a:lnTo>
                <a:pt x="228716" y="309514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685800" y="3571763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Documentation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Practices</a:t>
          </a:r>
          <a:endParaRPr lang="en-US" sz="2100" kern="1200" dirty="0"/>
        </a:p>
      </dsp:txBody>
      <dsp:txXfrm>
        <a:off x="713693" y="3599656"/>
        <a:ext cx="1773246" cy="896565"/>
      </dsp:txXfrm>
    </dsp:sp>
    <dsp:sp modelId="{DBB00A77-22F0-4B8B-B1E9-98759A9AD0CB}">
      <dsp:nvSpPr>
        <dsp:cNvPr id="0" name=""/>
        <dsp:cNvSpPr/>
      </dsp:nvSpPr>
      <dsp:spPr>
        <a:xfrm>
          <a:off x="457083" y="952798"/>
          <a:ext cx="228716" cy="4285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5580"/>
              </a:lnTo>
              <a:lnTo>
                <a:pt x="228716" y="428558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948D1-3C34-4C30-B7F2-DD9110D2412C}">
      <dsp:nvSpPr>
        <dsp:cNvPr id="0" name=""/>
        <dsp:cNvSpPr/>
      </dsp:nvSpPr>
      <dsp:spPr>
        <a:xfrm>
          <a:off x="685800" y="4762202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Access Management</a:t>
          </a:r>
          <a:endParaRPr lang="en-US" sz="2100" kern="1200" dirty="0"/>
        </a:p>
      </dsp:txBody>
      <dsp:txXfrm>
        <a:off x="713693" y="4790095"/>
        <a:ext cx="1773246" cy="89656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228604" y="450329"/>
          <a:ext cx="1828809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Documentation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Practices</a:t>
          </a:r>
          <a:endParaRPr lang="en-US" sz="2100" kern="1200" dirty="0"/>
        </a:p>
      </dsp:txBody>
      <dsp:txXfrm>
        <a:off x="253154" y="474879"/>
        <a:ext cx="1779709" cy="78909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8CE8-F74F-584C-B35D-51CCAD801987}">
      <dsp:nvSpPr>
        <dsp:cNvPr id="0" name=""/>
        <dsp:cNvSpPr/>
      </dsp:nvSpPr>
      <dsp:spPr>
        <a:xfrm>
          <a:off x="2152102" y="325608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30FFCF-69D5-904C-BBDF-F2EB98C96206}">
      <dsp:nvSpPr>
        <dsp:cNvPr id="0" name=""/>
        <dsp:cNvSpPr/>
      </dsp:nvSpPr>
      <dsp:spPr>
        <a:xfrm>
          <a:off x="1974799" y="333693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1921E0-78FC-C449-A5ED-52E9C4242578}">
      <dsp:nvSpPr>
        <dsp:cNvPr id="0" name=""/>
        <dsp:cNvSpPr/>
      </dsp:nvSpPr>
      <dsp:spPr>
        <a:xfrm>
          <a:off x="1792253" y="3403490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7302E4-8912-7C42-9768-D3D55EA478A6}">
      <dsp:nvSpPr>
        <dsp:cNvPr id="0" name=""/>
        <dsp:cNvSpPr/>
      </dsp:nvSpPr>
      <dsp:spPr>
        <a:xfrm>
          <a:off x="1604465" y="345538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8FE970-8A26-CD40-9D44-4AC3E8B4892F}">
      <dsp:nvSpPr>
        <dsp:cNvPr id="0" name=""/>
        <dsp:cNvSpPr/>
      </dsp:nvSpPr>
      <dsp:spPr>
        <a:xfrm>
          <a:off x="2980945" y="258073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2E41CD-6863-F344-A928-F21F1D03C5EB}">
      <dsp:nvSpPr>
        <dsp:cNvPr id="0" name=""/>
        <dsp:cNvSpPr/>
      </dsp:nvSpPr>
      <dsp:spPr>
        <a:xfrm>
          <a:off x="3453752" y="1589888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C9CC1B-2E1C-AB4D-8102-973C13033216}">
      <dsp:nvSpPr>
        <dsp:cNvPr id="0" name=""/>
        <dsp:cNvSpPr/>
      </dsp:nvSpPr>
      <dsp:spPr>
        <a:xfrm>
          <a:off x="3326018" y="35349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3D6EBD-E7F9-4340-A2C3-CB543371B1D9}">
      <dsp:nvSpPr>
        <dsp:cNvPr id="0" name=""/>
        <dsp:cNvSpPr/>
      </dsp:nvSpPr>
      <dsp:spPr>
        <a:xfrm>
          <a:off x="3439454" y="27302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B140E0-6818-9C41-9472-C6C23BA0CF97}">
      <dsp:nvSpPr>
        <dsp:cNvPr id="0" name=""/>
        <dsp:cNvSpPr/>
      </dsp:nvSpPr>
      <dsp:spPr>
        <a:xfrm>
          <a:off x="3552889" y="192554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D61670-CC67-DD47-8C76-62F1D7D69697}">
      <dsp:nvSpPr>
        <dsp:cNvPr id="0" name=""/>
        <dsp:cNvSpPr/>
      </dsp:nvSpPr>
      <dsp:spPr>
        <a:xfrm>
          <a:off x="3666325" y="27302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E06BAA-5F2A-6745-ACDE-C2BAD3D91EE6}">
      <dsp:nvSpPr>
        <dsp:cNvPr id="0" name=""/>
        <dsp:cNvSpPr/>
      </dsp:nvSpPr>
      <dsp:spPr>
        <a:xfrm>
          <a:off x="3780237" y="35349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E3AD0F-8C1B-5E48-98F6-1BA187A90DC0}">
      <dsp:nvSpPr>
        <dsp:cNvPr id="0" name=""/>
        <dsp:cNvSpPr/>
      </dsp:nvSpPr>
      <dsp:spPr>
        <a:xfrm>
          <a:off x="3552889" y="362520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56CBCA-B257-1648-B8A1-8F4F334F866D}">
      <dsp:nvSpPr>
        <dsp:cNvPr id="0" name=""/>
        <dsp:cNvSpPr/>
      </dsp:nvSpPr>
      <dsp:spPr>
        <a:xfrm>
          <a:off x="3552889" y="532487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EFBE28-DB9A-2E48-910E-9A6230016C88}">
      <dsp:nvSpPr>
        <dsp:cNvPr id="0" name=""/>
        <dsp:cNvSpPr/>
      </dsp:nvSpPr>
      <dsp:spPr>
        <a:xfrm>
          <a:off x="1150484" y="3615134"/>
          <a:ext cx="1713450" cy="459510"/>
        </a:xfrm>
        <a:prstGeom prst="roundRect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Storage</a:t>
          </a:r>
          <a:endParaRPr lang="en-US" sz="1900" kern="1200" dirty="0"/>
        </a:p>
      </dsp:txBody>
      <dsp:txXfrm>
        <a:off x="1172915" y="3637565"/>
        <a:ext cx="1668588" cy="414648"/>
      </dsp:txXfrm>
    </dsp:sp>
    <dsp:sp modelId="{C729CBF6-8A88-2745-9690-49329FBC7967}">
      <dsp:nvSpPr>
        <dsp:cNvPr id="0" name=""/>
        <dsp:cNvSpPr/>
      </dsp:nvSpPr>
      <dsp:spPr>
        <a:xfrm>
          <a:off x="675532" y="3164460"/>
          <a:ext cx="794526" cy="79455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EE1181-2455-8D47-9560-F1B503445E1A}">
      <dsp:nvSpPr>
        <dsp:cNvPr id="0" name=""/>
        <dsp:cNvSpPr/>
      </dsp:nvSpPr>
      <dsp:spPr>
        <a:xfrm>
          <a:off x="2688538" y="3060487"/>
          <a:ext cx="1713450" cy="4595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System</a:t>
          </a:r>
          <a:endParaRPr lang="en-US" sz="1900" kern="1200" dirty="0"/>
        </a:p>
      </dsp:txBody>
      <dsp:txXfrm>
        <a:off x="2710969" y="3082918"/>
        <a:ext cx="1668588" cy="414648"/>
      </dsp:txXfrm>
    </dsp:sp>
    <dsp:sp modelId="{CD9EDB3F-BEE6-744C-9BF3-EA8CD4411CCC}">
      <dsp:nvSpPr>
        <dsp:cNvPr id="0" name=""/>
        <dsp:cNvSpPr/>
      </dsp:nvSpPr>
      <dsp:spPr>
        <a:xfrm>
          <a:off x="2213586" y="2609813"/>
          <a:ext cx="794526" cy="79455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2E14BA-6668-A645-ADEC-E6FBC9BF5EBC}">
      <dsp:nvSpPr>
        <dsp:cNvPr id="0" name=""/>
        <dsp:cNvSpPr/>
      </dsp:nvSpPr>
      <dsp:spPr>
        <a:xfrm>
          <a:off x="3343415" y="2185837"/>
          <a:ext cx="1713450" cy="4595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Format</a:t>
          </a:r>
          <a:endParaRPr lang="en-US" sz="1900" kern="1200" dirty="0"/>
        </a:p>
      </dsp:txBody>
      <dsp:txXfrm>
        <a:off x="3365846" y="2208268"/>
        <a:ext cx="1668588" cy="414648"/>
      </dsp:txXfrm>
    </dsp:sp>
    <dsp:sp modelId="{48FA622F-EED4-1240-BEBF-B352B3B14D7B}">
      <dsp:nvSpPr>
        <dsp:cNvPr id="0" name=""/>
        <dsp:cNvSpPr/>
      </dsp:nvSpPr>
      <dsp:spPr>
        <a:xfrm>
          <a:off x="2868462" y="1735163"/>
          <a:ext cx="794526" cy="79455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11666D-8130-E341-888B-B2BA83B39048}">
      <dsp:nvSpPr>
        <dsp:cNvPr id="0" name=""/>
        <dsp:cNvSpPr/>
      </dsp:nvSpPr>
      <dsp:spPr>
        <a:xfrm>
          <a:off x="3630817" y="1143853"/>
          <a:ext cx="1713450" cy="459510"/>
        </a:xfrm>
        <a:prstGeom prst="roundRect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Content</a:t>
          </a:r>
          <a:endParaRPr lang="en-US" sz="1900" kern="1200" dirty="0"/>
        </a:p>
      </dsp:txBody>
      <dsp:txXfrm>
        <a:off x="3653248" y="1166284"/>
        <a:ext cx="1668588" cy="414648"/>
      </dsp:txXfrm>
    </dsp:sp>
    <dsp:sp modelId="{A4636504-630D-0845-9573-35D1F16C4760}">
      <dsp:nvSpPr>
        <dsp:cNvPr id="0" name=""/>
        <dsp:cNvSpPr/>
      </dsp:nvSpPr>
      <dsp:spPr>
        <a:xfrm>
          <a:off x="3155865" y="693179"/>
          <a:ext cx="794526" cy="79455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228604" y="450329"/>
          <a:ext cx="1828809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Documentation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Practices</a:t>
          </a:r>
        </a:p>
      </dsp:txBody>
      <dsp:txXfrm>
        <a:off x="253154" y="474879"/>
        <a:ext cx="1779709" cy="78909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228604" y="450329"/>
          <a:ext cx="1828809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Documentation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Practices</a:t>
          </a:r>
          <a:endParaRPr lang="en-US" sz="2100" kern="1200" dirty="0"/>
        </a:p>
      </dsp:txBody>
      <dsp:txXfrm>
        <a:off x="253154" y="474879"/>
        <a:ext cx="1779709" cy="78909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228604" y="450329"/>
          <a:ext cx="1828809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Documentation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Practices</a:t>
          </a:r>
          <a:endParaRPr lang="en-US" sz="2100" kern="1200" dirty="0"/>
        </a:p>
      </dsp:txBody>
      <dsp:txXfrm>
        <a:off x="253154" y="474879"/>
        <a:ext cx="1779709" cy="78909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266613" y="446"/>
          <a:ext cx="1904702" cy="952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 Management</a:t>
          </a:r>
          <a:endParaRPr lang="en-US" sz="2400" kern="1200" dirty="0"/>
        </a:p>
      </dsp:txBody>
      <dsp:txXfrm>
        <a:off x="294506" y="28339"/>
        <a:ext cx="1848916" cy="896565"/>
      </dsp:txXfrm>
    </dsp:sp>
    <dsp:sp modelId="{38B4ACC1-DC96-409F-ACBA-A5B5A8B4AA31}">
      <dsp:nvSpPr>
        <dsp:cNvPr id="0" name=""/>
        <dsp:cNvSpPr/>
      </dsp:nvSpPr>
      <dsp:spPr>
        <a:xfrm>
          <a:off x="457083" y="952798"/>
          <a:ext cx="228716" cy="714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4263"/>
              </a:lnTo>
              <a:lnTo>
                <a:pt x="228716" y="7142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685800" y="1190885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 Architecture</a:t>
          </a:r>
        </a:p>
      </dsp:txBody>
      <dsp:txXfrm>
        <a:off x="713693" y="1218778"/>
        <a:ext cx="1773246" cy="896565"/>
      </dsp:txXfrm>
    </dsp:sp>
    <dsp:sp modelId="{D9CFF9F8-52F9-43C9-B49B-3D4EFF2659B4}">
      <dsp:nvSpPr>
        <dsp:cNvPr id="0" name=""/>
        <dsp:cNvSpPr/>
      </dsp:nvSpPr>
      <dsp:spPr>
        <a:xfrm>
          <a:off x="457083" y="952798"/>
          <a:ext cx="229661" cy="1904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702"/>
              </a:lnTo>
              <a:lnTo>
                <a:pt x="229661" y="190470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686745" y="2381324"/>
          <a:ext cx="1827889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File Management</a:t>
          </a:r>
          <a:endParaRPr lang="en-US" sz="2100" kern="1200" dirty="0"/>
        </a:p>
      </dsp:txBody>
      <dsp:txXfrm>
        <a:off x="714638" y="2409217"/>
        <a:ext cx="1772103" cy="896565"/>
      </dsp:txXfrm>
    </dsp:sp>
    <dsp:sp modelId="{C4D295EA-F272-43F9-B4A8-A41091B20661}">
      <dsp:nvSpPr>
        <dsp:cNvPr id="0" name=""/>
        <dsp:cNvSpPr/>
      </dsp:nvSpPr>
      <dsp:spPr>
        <a:xfrm>
          <a:off x="457083" y="952798"/>
          <a:ext cx="228716" cy="3095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141"/>
              </a:lnTo>
              <a:lnTo>
                <a:pt x="228716" y="309514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685800" y="3571763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Documentation Practices</a:t>
          </a:r>
          <a:endParaRPr lang="en-US" sz="2100" kern="1200" dirty="0"/>
        </a:p>
      </dsp:txBody>
      <dsp:txXfrm>
        <a:off x="713693" y="3599656"/>
        <a:ext cx="1773246" cy="896565"/>
      </dsp:txXfrm>
    </dsp:sp>
    <dsp:sp modelId="{DBB00A77-22F0-4B8B-B1E9-98759A9AD0CB}">
      <dsp:nvSpPr>
        <dsp:cNvPr id="0" name=""/>
        <dsp:cNvSpPr/>
      </dsp:nvSpPr>
      <dsp:spPr>
        <a:xfrm>
          <a:off x="457083" y="952798"/>
          <a:ext cx="228716" cy="4285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5580"/>
              </a:lnTo>
              <a:lnTo>
                <a:pt x="228716" y="428558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948D1-3C34-4C30-B7F2-DD9110D2412C}">
      <dsp:nvSpPr>
        <dsp:cNvPr id="0" name=""/>
        <dsp:cNvSpPr/>
      </dsp:nvSpPr>
      <dsp:spPr>
        <a:xfrm>
          <a:off x="685800" y="4762202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Access Management</a:t>
          </a:r>
          <a:endParaRPr lang="en-US" sz="2100" kern="1200" dirty="0"/>
        </a:p>
      </dsp:txBody>
      <dsp:txXfrm>
        <a:off x="713693" y="4790095"/>
        <a:ext cx="1773246" cy="8965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46CE8-3AE5-9445-9A42-58AFFF76F316}">
      <dsp:nvSpPr>
        <dsp:cNvPr id="0" name=""/>
        <dsp:cNvSpPr/>
      </dsp:nvSpPr>
      <dsp:spPr>
        <a:xfrm>
          <a:off x="1106770" y="551226"/>
          <a:ext cx="1505522" cy="496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Data</a:t>
          </a:r>
          <a:endParaRPr lang="en-US" sz="3000" kern="1200" dirty="0"/>
        </a:p>
      </dsp:txBody>
      <dsp:txXfrm>
        <a:off x="1106770" y="551226"/>
        <a:ext cx="1505522" cy="496138"/>
      </dsp:txXfrm>
    </dsp:sp>
    <dsp:sp modelId="{DDAB4FD1-CABA-5342-B40D-E1FDA40217DE}">
      <dsp:nvSpPr>
        <dsp:cNvPr id="0" name=""/>
        <dsp:cNvSpPr/>
      </dsp:nvSpPr>
      <dsp:spPr>
        <a:xfrm>
          <a:off x="1105059" y="400332"/>
          <a:ext cx="119757" cy="119757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48146-0E15-6840-B4A4-1335F0D80AE9}">
      <dsp:nvSpPr>
        <dsp:cNvPr id="0" name=""/>
        <dsp:cNvSpPr/>
      </dsp:nvSpPr>
      <dsp:spPr>
        <a:xfrm>
          <a:off x="1188889" y="232671"/>
          <a:ext cx="119757" cy="119757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222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222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726E5B-8FDB-814C-8D57-FCBB7D33A020}">
      <dsp:nvSpPr>
        <dsp:cNvPr id="0" name=""/>
        <dsp:cNvSpPr/>
      </dsp:nvSpPr>
      <dsp:spPr>
        <a:xfrm>
          <a:off x="1390082" y="266204"/>
          <a:ext cx="188190" cy="188190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444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444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C53E9-2DE2-0A42-9584-9FF20D9206B8}">
      <dsp:nvSpPr>
        <dsp:cNvPr id="0" name=""/>
        <dsp:cNvSpPr/>
      </dsp:nvSpPr>
      <dsp:spPr>
        <a:xfrm>
          <a:off x="1557742" y="81777"/>
          <a:ext cx="119757" cy="119757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6667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9598E-D0A0-114E-8295-C94E4360BD97}">
      <dsp:nvSpPr>
        <dsp:cNvPr id="0" name=""/>
        <dsp:cNvSpPr/>
      </dsp:nvSpPr>
      <dsp:spPr>
        <a:xfrm>
          <a:off x="1775701" y="14713"/>
          <a:ext cx="119757" cy="119757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8889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8889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283579-FA6F-5C49-BE4A-D6CC1F41DCF7}">
      <dsp:nvSpPr>
        <dsp:cNvPr id="0" name=""/>
        <dsp:cNvSpPr/>
      </dsp:nvSpPr>
      <dsp:spPr>
        <a:xfrm>
          <a:off x="2043957" y="132075"/>
          <a:ext cx="119757" cy="119757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1111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1111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B56FB8-B84E-4C47-AC09-57573A76F0F9}">
      <dsp:nvSpPr>
        <dsp:cNvPr id="0" name=""/>
        <dsp:cNvSpPr/>
      </dsp:nvSpPr>
      <dsp:spPr>
        <a:xfrm>
          <a:off x="2211618" y="215905"/>
          <a:ext cx="188190" cy="188190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79D307-8A62-B045-8D12-C18279A06AE9}">
      <dsp:nvSpPr>
        <dsp:cNvPr id="0" name=""/>
        <dsp:cNvSpPr/>
      </dsp:nvSpPr>
      <dsp:spPr>
        <a:xfrm>
          <a:off x="2446342" y="400332"/>
          <a:ext cx="119757" cy="119757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5556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5556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FBF817-FB2A-FB4F-9417-BA3298072F44}">
      <dsp:nvSpPr>
        <dsp:cNvPr id="0" name=""/>
        <dsp:cNvSpPr/>
      </dsp:nvSpPr>
      <dsp:spPr>
        <a:xfrm>
          <a:off x="2546939" y="584758"/>
          <a:ext cx="119757" cy="119757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7778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7778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7CE02B-E1D4-6549-9438-C784066D528A}">
      <dsp:nvSpPr>
        <dsp:cNvPr id="0" name=""/>
        <dsp:cNvSpPr/>
      </dsp:nvSpPr>
      <dsp:spPr>
        <a:xfrm>
          <a:off x="1675104" y="232671"/>
          <a:ext cx="307947" cy="307947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6BBCA9-2F23-EA47-8706-492CA1D94DB3}">
      <dsp:nvSpPr>
        <dsp:cNvPr id="0" name=""/>
        <dsp:cNvSpPr/>
      </dsp:nvSpPr>
      <dsp:spPr>
        <a:xfrm>
          <a:off x="1021229" y="869781"/>
          <a:ext cx="119757" cy="119757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2222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2222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A95A10-E8CE-404F-8C54-53230C00E9A5}">
      <dsp:nvSpPr>
        <dsp:cNvPr id="0" name=""/>
        <dsp:cNvSpPr/>
      </dsp:nvSpPr>
      <dsp:spPr>
        <a:xfrm>
          <a:off x="1121825" y="1020676"/>
          <a:ext cx="188190" cy="188190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4444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4444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3A19CD-D6BA-7341-AC26-0D2F0D3E8DA8}">
      <dsp:nvSpPr>
        <dsp:cNvPr id="0" name=""/>
        <dsp:cNvSpPr/>
      </dsp:nvSpPr>
      <dsp:spPr>
        <a:xfrm>
          <a:off x="1373316" y="1154804"/>
          <a:ext cx="273731" cy="273731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BD438D-5920-4C40-A319-680CCCCDB37E}">
      <dsp:nvSpPr>
        <dsp:cNvPr id="0" name=""/>
        <dsp:cNvSpPr/>
      </dsp:nvSpPr>
      <dsp:spPr>
        <a:xfrm>
          <a:off x="1725402" y="1372763"/>
          <a:ext cx="119757" cy="119757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8889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8889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BEA8E-07B4-374C-9E64-1EE8D007DE1A}">
      <dsp:nvSpPr>
        <dsp:cNvPr id="0" name=""/>
        <dsp:cNvSpPr/>
      </dsp:nvSpPr>
      <dsp:spPr>
        <a:xfrm>
          <a:off x="1792467" y="1154804"/>
          <a:ext cx="188190" cy="188190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1111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1111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B2B093-89BE-AB4B-98A8-5BEB047E2B02}">
      <dsp:nvSpPr>
        <dsp:cNvPr id="0" name=""/>
        <dsp:cNvSpPr/>
      </dsp:nvSpPr>
      <dsp:spPr>
        <a:xfrm>
          <a:off x="1960127" y="1389529"/>
          <a:ext cx="119757" cy="119757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3333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D08833-57D4-E846-98AA-ABDDA53BC59C}">
      <dsp:nvSpPr>
        <dsp:cNvPr id="0" name=""/>
        <dsp:cNvSpPr/>
      </dsp:nvSpPr>
      <dsp:spPr>
        <a:xfrm>
          <a:off x="2111022" y="1121272"/>
          <a:ext cx="273731" cy="273731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5556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5556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55DC00-1898-B847-8905-626EA5B76E2E}">
      <dsp:nvSpPr>
        <dsp:cNvPr id="0" name=""/>
        <dsp:cNvSpPr/>
      </dsp:nvSpPr>
      <dsp:spPr>
        <a:xfrm>
          <a:off x="2479875" y="1054208"/>
          <a:ext cx="188190" cy="188190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7778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7778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CCA617-50DD-0940-ACDA-BE0E7954F5D5}">
      <dsp:nvSpPr>
        <dsp:cNvPr id="0" name=""/>
        <dsp:cNvSpPr/>
      </dsp:nvSpPr>
      <dsp:spPr>
        <a:xfrm>
          <a:off x="2668065" y="265925"/>
          <a:ext cx="552688" cy="105514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81DDE9-575C-ED47-B073-54D70F8B4831}">
      <dsp:nvSpPr>
        <dsp:cNvPr id="0" name=""/>
        <dsp:cNvSpPr/>
      </dsp:nvSpPr>
      <dsp:spPr>
        <a:xfrm>
          <a:off x="3120264" y="265925"/>
          <a:ext cx="552688" cy="105514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3">
                <a:shade val="90000"/>
                <a:hueOff val="280340"/>
                <a:satOff val="-6007"/>
                <a:lumOff val="3081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90000"/>
                <a:hueOff val="280340"/>
                <a:satOff val="-6007"/>
                <a:lumOff val="3081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FFF841-7607-CE41-B65F-5F2FF0542516}">
      <dsp:nvSpPr>
        <dsp:cNvPr id="0" name=""/>
        <dsp:cNvSpPr/>
      </dsp:nvSpPr>
      <dsp:spPr>
        <a:xfrm>
          <a:off x="3733246" y="178726"/>
          <a:ext cx="1281231" cy="1281231"/>
        </a:xfrm>
        <a:prstGeom prst="ellips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Research Article</a:t>
          </a:r>
          <a:endParaRPr lang="en-US" sz="1900" kern="1200" dirty="0"/>
        </a:p>
      </dsp:txBody>
      <dsp:txXfrm>
        <a:off x="3920878" y="366358"/>
        <a:ext cx="905967" cy="90596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Access Management</a:t>
          </a:r>
          <a:endParaRPr lang="en-US" sz="2000" kern="1200" dirty="0"/>
        </a:p>
      </dsp:txBody>
      <dsp:txXfrm>
        <a:off x="405553" y="474879"/>
        <a:ext cx="1474912" cy="78909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8CE8-F74F-584C-B35D-51CCAD801987}">
      <dsp:nvSpPr>
        <dsp:cNvPr id="0" name=""/>
        <dsp:cNvSpPr/>
      </dsp:nvSpPr>
      <dsp:spPr>
        <a:xfrm>
          <a:off x="2152102" y="3256085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30FFCF-69D5-904C-BBDF-F2EB98C96206}">
      <dsp:nvSpPr>
        <dsp:cNvPr id="0" name=""/>
        <dsp:cNvSpPr/>
      </dsp:nvSpPr>
      <dsp:spPr>
        <a:xfrm>
          <a:off x="1974799" y="333693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1921E0-78FC-C449-A5ED-52E9C4242578}">
      <dsp:nvSpPr>
        <dsp:cNvPr id="0" name=""/>
        <dsp:cNvSpPr/>
      </dsp:nvSpPr>
      <dsp:spPr>
        <a:xfrm>
          <a:off x="1792253" y="3403490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7302E4-8912-7C42-9768-D3D55EA478A6}">
      <dsp:nvSpPr>
        <dsp:cNvPr id="0" name=""/>
        <dsp:cNvSpPr/>
      </dsp:nvSpPr>
      <dsp:spPr>
        <a:xfrm>
          <a:off x="1604465" y="345538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8FE970-8A26-CD40-9D44-4AC3E8B4892F}">
      <dsp:nvSpPr>
        <dsp:cNvPr id="0" name=""/>
        <dsp:cNvSpPr/>
      </dsp:nvSpPr>
      <dsp:spPr>
        <a:xfrm>
          <a:off x="2980945" y="2580732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2E41CD-6863-F344-A928-F21F1D03C5EB}">
      <dsp:nvSpPr>
        <dsp:cNvPr id="0" name=""/>
        <dsp:cNvSpPr/>
      </dsp:nvSpPr>
      <dsp:spPr>
        <a:xfrm>
          <a:off x="3453752" y="1589888"/>
          <a:ext cx="79595" cy="795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C9CC1B-2E1C-AB4D-8102-973C13033216}">
      <dsp:nvSpPr>
        <dsp:cNvPr id="0" name=""/>
        <dsp:cNvSpPr/>
      </dsp:nvSpPr>
      <dsp:spPr>
        <a:xfrm>
          <a:off x="3326018" y="353495"/>
          <a:ext cx="79595" cy="79595"/>
        </a:xfrm>
        <a:prstGeom prst="ellipse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BB3D6EBD-E7F9-4340-A2C3-CB543371B1D9}">
      <dsp:nvSpPr>
        <dsp:cNvPr id="0" name=""/>
        <dsp:cNvSpPr/>
      </dsp:nvSpPr>
      <dsp:spPr>
        <a:xfrm>
          <a:off x="3439454" y="273025"/>
          <a:ext cx="79595" cy="79595"/>
        </a:xfrm>
        <a:prstGeom prst="ellipse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CAB140E0-6818-9C41-9472-C6C23BA0CF97}">
      <dsp:nvSpPr>
        <dsp:cNvPr id="0" name=""/>
        <dsp:cNvSpPr/>
      </dsp:nvSpPr>
      <dsp:spPr>
        <a:xfrm>
          <a:off x="3552889" y="192554"/>
          <a:ext cx="79595" cy="79595"/>
        </a:xfrm>
        <a:prstGeom prst="ellipse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EBD61670-CC67-DD47-8C76-62F1D7D69697}">
      <dsp:nvSpPr>
        <dsp:cNvPr id="0" name=""/>
        <dsp:cNvSpPr/>
      </dsp:nvSpPr>
      <dsp:spPr>
        <a:xfrm>
          <a:off x="3666325" y="273025"/>
          <a:ext cx="79595" cy="79595"/>
        </a:xfrm>
        <a:prstGeom prst="ellipse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D9E06BAA-5F2A-6745-ACDE-C2BAD3D91EE6}">
      <dsp:nvSpPr>
        <dsp:cNvPr id="0" name=""/>
        <dsp:cNvSpPr/>
      </dsp:nvSpPr>
      <dsp:spPr>
        <a:xfrm>
          <a:off x="3780237" y="353495"/>
          <a:ext cx="79595" cy="79595"/>
        </a:xfrm>
        <a:prstGeom prst="ellipse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06E3AD0F-8C1B-5E48-98F6-1BA187A90DC0}">
      <dsp:nvSpPr>
        <dsp:cNvPr id="0" name=""/>
        <dsp:cNvSpPr/>
      </dsp:nvSpPr>
      <dsp:spPr>
        <a:xfrm>
          <a:off x="3552889" y="362520"/>
          <a:ext cx="79595" cy="79595"/>
        </a:xfrm>
        <a:prstGeom prst="ellipse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B956CBCA-B257-1648-B8A1-8F4F334F866D}">
      <dsp:nvSpPr>
        <dsp:cNvPr id="0" name=""/>
        <dsp:cNvSpPr/>
      </dsp:nvSpPr>
      <dsp:spPr>
        <a:xfrm>
          <a:off x="3552889" y="532487"/>
          <a:ext cx="79595" cy="79595"/>
        </a:xfrm>
        <a:prstGeom prst="ellipse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70EFBE28-DB9A-2E48-910E-9A6230016C88}">
      <dsp:nvSpPr>
        <dsp:cNvPr id="0" name=""/>
        <dsp:cNvSpPr/>
      </dsp:nvSpPr>
      <dsp:spPr>
        <a:xfrm>
          <a:off x="1150484" y="3615134"/>
          <a:ext cx="1713450" cy="459510"/>
        </a:xfrm>
        <a:prstGeom prst="roundRect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Storage</a:t>
          </a:r>
          <a:endParaRPr lang="en-US" sz="1900" kern="1200" dirty="0"/>
        </a:p>
      </dsp:txBody>
      <dsp:txXfrm>
        <a:off x="1172915" y="3637565"/>
        <a:ext cx="1668588" cy="414648"/>
      </dsp:txXfrm>
    </dsp:sp>
    <dsp:sp modelId="{C729CBF6-8A88-2745-9690-49329FBC7967}">
      <dsp:nvSpPr>
        <dsp:cNvPr id="0" name=""/>
        <dsp:cNvSpPr/>
      </dsp:nvSpPr>
      <dsp:spPr>
        <a:xfrm>
          <a:off x="675532" y="3164460"/>
          <a:ext cx="794526" cy="79455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EE1181-2455-8D47-9560-F1B503445E1A}">
      <dsp:nvSpPr>
        <dsp:cNvPr id="0" name=""/>
        <dsp:cNvSpPr/>
      </dsp:nvSpPr>
      <dsp:spPr>
        <a:xfrm>
          <a:off x="2688538" y="3060487"/>
          <a:ext cx="1713450" cy="4595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System</a:t>
          </a:r>
          <a:endParaRPr lang="en-US" sz="1900" kern="1200" dirty="0"/>
        </a:p>
      </dsp:txBody>
      <dsp:txXfrm>
        <a:off x="2710969" y="3082918"/>
        <a:ext cx="1668588" cy="414648"/>
      </dsp:txXfrm>
    </dsp:sp>
    <dsp:sp modelId="{CD9EDB3F-BEE6-744C-9BF3-EA8CD4411CCC}">
      <dsp:nvSpPr>
        <dsp:cNvPr id="0" name=""/>
        <dsp:cNvSpPr/>
      </dsp:nvSpPr>
      <dsp:spPr>
        <a:xfrm>
          <a:off x="2213586" y="2609813"/>
          <a:ext cx="794526" cy="79455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2E14BA-6668-A645-ADEC-E6FBC9BF5EBC}">
      <dsp:nvSpPr>
        <dsp:cNvPr id="0" name=""/>
        <dsp:cNvSpPr/>
      </dsp:nvSpPr>
      <dsp:spPr>
        <a:xfrm>
          <a:off x="3343415" y="2185837"/>
          <a:ext cx="1713450" cy="4595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Format</a:t>
          </a:r>
          <a:endParaRPr lang="en-US" sz="1900" kern="1200" dirty="0"/>
        </a:p>
      </dsp:txBody>
      <dsp:txXfrm>
        <a:off x="3365846" y="2208268"/>
        <a:ext cx="1668588" cy="414648"/>
      </dsp:txXfrm>
    </dsp:sp>
    <dsp:sp modelId="{48FA622F-EED4-1240-BEBF-B352B3B14D7B}">
      <dsp:nvSpPr>
        <dsp:cNvPr id="0" name=""/>
        <dsp:cNvSpPr/>
      </dsp:nvSpPr>
      <dsp:spPr>
        <a:xfrm>
          <a:off x="2868462" y="1735163"/>
          <a:ext cx="794526" cy="79455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11666D-8130-E341-888B-B2BA83B39048}">
      <dsp:nvSpPr>
        <dsp:cNvPr id="0" name=""/>
        <dsp:cNvSpPr/>
      </dsp:nvSpPr>
      <dsp:spPr>
        <a:xfrm>
          <a:off x="3630817" y="1143853"/>
          <a:ext cx="1713450" cy="4595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68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File Content</a:t>
          </a:r>
          <a:endParaRPr lang="en-US" sz="1900" kern="1200" dirty="0"/>
        </a:p>
      </dsp:txBody>
      <dsp:txXfrm>
        <a:off x="3653248" y="1166284"/>
        <a:ext cx="1668588" cy="414648"/>
      </dsp:txXfrm>
    </dsp:sp>
    <dsp:sp modelId="{A4636504-630D-0845-9573-35D1F16C4760}">
      <dsp:nvSpPr>
        <dsp:cNvPr id="0" name=""/>
        <dsp:cNvSpPr/>
      </dsp:nvSpPr>
      <dsp:spPr>
        <a:xfrm>
          <a:off x="3155865" y="693179"/>
          <a:ext cx="794526" cy="79455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Access Management</a:t>
          </a:r>
          <a:endParaRPr lang="en-US" sz="2000" kern="1200" dirty="0"/>
        </a:p>
      </dsp:txBody>
      <dsp:txXfrm>
        <a:off x="405553" y="474879"/>
        <a:ext cx="1474912" cy="78909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Access Management</a:t>
          </a:r>
          <a:endParaRPr lang="en-US" sz="2000" kern="1200" dirty="0"/>
        </a:p>
      </dsp:txBody>
      <dsp:txXfrm>
        <a:off x="405553" y="474879"/>
        <a:ext cx="1474912" cy="78909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F3A5-A186-4C46-A47D-5A17D9AD527E}">
      <dsp:nvSpPr>
        <dsp:cNvPr id="0" name=""/>
        <dsp:cNvSpPr/>
      </dsp:nvSpPr>
      <dsp:spPr>
        <a:xfrm>
          <a:off x="381003" y="450329"/>
          <a:ext cx="1524012" cy="83819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Access Management</a:t>
          </a:r>
          <a:endParaRPr lang="en-US" sz="2000" kern="1200" dirty="0"/>
        </a:p>
      </dsp:txBody>
      <dsp:txXfrm>
        <a:off x="405553" y="474879"/>
        <a:ext cx="1474912" cy="78909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10A63-CDFC-4439-A87F-D99195F68703}">
      <dsp:nvSpPr>
        <dsp:cNvPr id="0" name=""/>
        <dsp:cNvSpPr/>
      </dsp:nvSpPr>
      <dsp:spPr>
        <a:xfrm>
          <a:off x="266613" y="446"/>
          <a:ext cx="1904702" cy="952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 Management</a:t>
          </a:r>
          <a:endParaRPr lang="en-US" sz="2400" kern="1200" dirty="0"/>
        </a:p>
      </dsp:txBody>
      <dsp:txXfrm>
        <a:off x="294506" y="28339"/>
        <a:ext cx="1848916" cy="896565"/>
      </dsp:txXfrm>
    </dsp:sp>
    <dsp:sp modelId="{38B4ACC1-DC96-409F-ACBA-A5B5A8B4AA31}">
      <dsp:nvSpPr>
        <dsp:cNvPr id="0" name=""/>
        <dsp:cNvSpPr/>
      </dsp:nvSpPr>
      <dsp:spPr>
        <a:xfrm>
          <a:off x="457083" y="952798"/>
          <a:ext cx="228716" cy="714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4263"/>
              </a:lnTo>
              <a:lnTo>
                <a:pt x="228716" y="7142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9CC72-2207-42FE-9F04-BD7343077951}">
      <dsp:nvSpPr>
        <dsp:cNvPr id="0" name=""/>
        <dsp:cNvSpPr/>
      </dsp:nvSpPr>
      <dsp:spPr>
        <a:xfrm>
          <a:off x="685800" y="1190885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Storage Architecture</a:t>
          </a:r>
        </a:p>
      </dsp:txBody>
      <dsp:txXfrm>
        <a:off x="713693" y="1218778"/>
        <a:ext cx="1773246" cy="896565"/>
      </dsp:txXfrm>
    </dsp:sp>
    <dsp:sp modelId="{D9CFF9F8-52F9-43C9-B49B-3D4EFF2659B4}">
      <dsp:nvSpPr>
        <dsp:cNvPr id="0" name=""/>
        <dsp:cNvSpPr/>
      </dsp:nvSpPr>
      <dsp:spPr>
        <a:xfrm>
          <a:off x="457083" y="952798"/>
          <a:ext cx="229661" cy="1904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702"/>
              </a:lnTo>
              <a:lnTo>
                <a:pt x="229661" y="190470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0EDD9-48D5-4B5B-862D-A920025A60F1}">
      <dsp:nvSpPr>
        <dsp:cNvPr id="0" name=""/>
        <dsp:cNvSpPr/>
      </dsp:nvSpPr>
      <dsp:spPr>
        <a:xfrm>
          <a:off x="686745" y="2381324"/>
          <a:ext cx="1827889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File Management</a:t>
          </a:r>
          <a:endParaRPr lang="en-US" sz="2100" kern="1200" dirty="0"/>
        </a:p>
      </dsp:txBody>
      <dsp:txXfrm>
        <a:off x="714638" y="2409217"/>
        <a:ext cx="1772103" cy="896565"/>
      </dsp:txXfrm>
    </dsp:sp>
    <dsp:sp modelId="{C4D295EA-F272-43F9-B4A8-A41091B20661}">
      <dsp:nvSpPr>
        <dsp:cNvPr id="0" name=""/>
        <dsp:cNvSpPr/>
      </dsp:nvSpPr>
      <dsp:spPr>
        <a:xfrm>
          <a:off x="457083" y="952798"/>
          <a:ext cx="228716" cy="3095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141"/>
              </a:lnTo>
              <a:lnTo>
                <a:pt x="228716" y="309514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58963-D611-4239-B755-B2899B54316C}">
      <dsp:nvSpPr>
        <dsp:cNvPr id="0" name=""/>
        <dsp:cNvSpPr/>
      </dsp:nvSpPr>
      <dsp:spPr>
        <a:xfrm>
          <a:off x="685800" y="3571763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Documentation Practices</a:t>
          </a:r>
          <a:endParaRPr lang="en-US" sz="2100" kern="1200" dirty="0"/>
        </a:p>
      </dsp:txBody>
      <dsp:txXfrm>
        <a:off x="713693" y="3599656"/>
        <a:ext cx="1773246" cy="896565"/>
      </dsp:txXfrm>
    </dsp:sp>
    <dsp:sp modelId="{DBB00A77-22F0-4B8B-B1E9-98759A9AD0CB}">
      <dsp:nvSpPr>
        <dsp:cNvPr id="0" name=""/>
        <dsp:cNvSpPr/>
      </dsp:nvSpPr>
      <dsp:spPr>
        <a:xfrm>
          <a:off x="457083" y="952798"/>
          <a:ext cx="228716" cy="4285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5580"/>
              </a:lnTo>
              <a:lnTo>
                <a:pt x="228716" y="428558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948D1-3C34-4C30-B7F2-DD9110D2412C}">
      <dsp:nvSpPr>
        <dsp:cNvPr id="0" name=""/>
        <dsp:cNvSpPr/>
      </dsp:nvSpPr>
      <dsp:spPr>
        <a:xfrm>
          <a:off x="685800" y="4762202"/>
          <a:ext cx="1829032" cy="952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Access Management</a:t>
          </a:r>
          <a:endParaRPr lang="en-US" sz="2100" kern="1200" dirty="0"/>
        </a:p>
      </dsp:txBody>
      <dsp:txXfrm>
        <a:off x="713693" y="4790095"/>
        <a:ext cx="1773246" cy="8965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BBB8-8AE0-4BEF-96A9-73968E1635A3}">
      <dsp:nvSpPr>
        <dsp:cNvPr id="0" name=""/>
        <dsp:cNvSpPr/>
      </dsp:nvSpPr>
      <dsp:spPr>
        <a:xfrm>
          <a:off x="281031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1FA9D-9F34-43C3-8927-48CDAE6B2AAA}">
      <dsp:nvSpPr>
        <dsp:cNvPr id="0" name=""/>
        <dsp:cNvSpPr/>
      </dsp:nvSpPr>
      <dsp:spPr>
        <a:xfrm rot="17700000">
          <a:off x="547341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Define a question</a:t>
          </a:r>
          <a:endParaRPr lang="en-US" sz="1400" kern="1200" dirty="0"/>
        </a:p>
      </dsp:txBody>
      <dsp:txXfrm>
        <a:off x="547341" y="295042"/>
        <a:ext cx="939544" cy="452787"/>
      </dsp:txXfrm>
    </dsp:sp>
    <dsp:sp modelId="{D35F16C4-6DEB-46EC-9618-63F6903B2EB0}">
      <dsp:nvSpPr>
        <dsp:cNvPr id="0" name=""/>
        <dsp:cNvSpPr/>
      </dsp:nvSpPr>
      <dsp:spPr>
        <a:xfrm>
          <a:off x="1093822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EF603-C84A-4A60-8873-507D029E9E37}">
      <dsp:nvSpPr>
        <dsp:cNvPr id="0" name=""/>
        <dsp:cNvSpPr/>
      </dsp:nvSpPr>
      <dsp:spPr>
        <a:xfrm rot="17700000">
          <a:off x="1360132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Gather information</a:t>
          </a:r>
          <a:endParaRPr lang="en-US" sz="1400" kern="1200" dirty="0"/>
        </a:p>
      </dsp:txBody>
      <dsp:txXfrm>
        <a:off x="1360132" y="295042"/>
        <a:ext cx="939544" cy="452787"/>
      </dsp:txXfrm>
    </dsp:sp>
    <dsp:sp modelId="{2041E133-14DC-4C0B-ACFC-DA411A2140F8}">
      <dsp:nvSpPr>
        <dsp:cNvPr id="0" name=""/>
        <dsp:cNvSpPr/>
      </dsp:nvSpPr>
      <dsp:spPr>
        <a:xfrm>
          <a:off x="1906613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CF889-0521-4152-81C9-2E84379C992B}">
      <dsp:nvSpPr>
        <dsp:cNvPr id="0" name=""/>
        <dsp:cNvSpPr/>
      </dsp:nvSpPr>
      <dsp:spPr>
        <a:xfrm rot="17700000">
          <a:off x="2172923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Form a hypothesis</a:t>
          </a:r>
          <a:endParaRPr lang="en-US" sz="1400" kern="1200" dirty="0"/>
        </a:p>
      </dsp:txBody>
      <dsp:txXfrm>
        <a:off x="2172923" y="295042"/>
        <a:ext cx="939544" cy="452787"/>
      </dsp:txXfrm>
    </dsp:sp>
    <dsp:sp modelId="{F7061BB0-CB79-4A9C-8103-9F3EA1AF130B}">
      <dsp:nvSpPr>
        <dsp:cNvPr id="0" name=""/>
        <dsp:cNvSpPr/>
      </dsp:nvSpPr>
      <dsp:spPr>
        <a:xfrm>
          <a:off x="2719404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8E670-14A7-403A-A996-D6E5108A1064}">
      <dsp:nvSpPr>
        <dsp:cNvPr id="0" name=""/>
        <dsp:cNvSpPr/>
      </dsp:nvSpPr>
      <dsp:spPr>
        <a:xfrm rot="17700000">
          <a:off x="2985714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 the hypothesis</a:t>
          </a:r>
          <a:endParaRPr lang="en-US" sz="1400" kern="1200" dirty="0"/>
        </a:p>
      </dsp:txBody>
      <dsp:txXfrm>
        <a:off x="2985714" y="295042"/>
        <a:ext cx="939544" cy="452787"/>
      </dsp:txXfrm>
    </dsp:sp>
    <dsp:sp modelId="{7446FF19-EA4D-49F5-9E3F-ADEC34B7EDB0}">
      <dsp:nvSpPr>
        <dsp:cNvPr id="0" name=""/>
        <dsp:cNvSpPr/>
      </dsp:nvSpPr>
      <dsp:spPr>
        <a:xfrm>
          <a:off x="3532195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361B7-168D-423E-BF66-CE725CD2D5FF}">
      <dsp:nvSpPr>
        <dsp:cNvPr id="0" name=""/>
        <dsp:cNvSpPr/>
      </dsp:nvSpPr>
      <dsp:spPr>
        <a:xfrm rot="17700000">
          <a:off x="3798505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Analyze the data</a:t>
          </a:r>
          <a:endParaRPr lang="en-US" sz="1400" kern="1200" dirty="0"/>
        </a:p>
      </dsp:txBody>
      <dsp:txXfrm>
        <a:off x="3798505" y="295042"/>
        <a:ext cx="939544" cy="452787"/>
      </dsp:txXfrm>
    </dsp:sp>
    <dsp:sp modelId="{1E1C4412-E338-4E3F-9F82-C6163D603102}">
      <dsp:nvSpPr>
        <dsp:cNvPr id="0" name=""/>
        <dsp:cNvSpPr/>
      </dsp:nvSpPr>
      <dsp:spPr>
        <a:xfrm>
          <a:off x="4344986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671C4-38CC-42A7-9F0F-85229F50B9F7}">
      <dsp:nvSpPr>
        <dsp:cNvPr id="0" name=""/>
        <dsp:cNvSpPr/>
      </dsp:nvSpPr>
      <dsp:spPr>
        <a:xfrm rot="17700000">
          <a:off x="4611297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Interpret the data</a:t>
          </a:r>
          <a:endParaRPr lang="en-US" sz="1400" kern="1200" dirty="0"/>
        </a:p>
      </dsp:txBody>
      <dsp:txXfrm>
        <a:off x="4611297" y="295042"/>
        <a:ext cx="939544" cy="452787"/>
      </dsp:txXfrm>
    </dsp:sp>
    <dsp:sp modelId="{0FF43CD4-8302-416F-9D4F-3469783AFA09}">
      <dsp:nvSpPr>
        <dsp:cNvPr id="0" name=""/>
        <dsp:cNvSpPr/>
      </dsp:nvSpPr>
      <dsp:spPr>
        <a:xfrm>
          <a:off x="5217236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B774-B75D-4F45-B69C-CAE875AA158F}">
      <dsp:nvSpPr>
        <dsp:cNvPr id="0" name=""/>
        <dsp:cNvSpPr/>
      </dsp:nvSpPr>
      <dsp:spPr>
        <a:xfrm rot="17700000">
          <a:off x="5483547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Publish results</a:t>
          </a:r>
          <a:endParaRPr lang="en-US" sz="1400" kern="1200" dirty="0"/>
        </a:p>
      </dsp:txBody>
      <dsp:txXfrm>
        <a:off x="5483547" y="295042"/>
        <a:ext cx="939544" cy="452787"/>
      </dsp:txXfrm>
    </dsp:sp>
    <dsp:sp modelId="{95DD8FCE-1DED-42A1-9D1D-949CC1B6D7F0}">
      <dsp:nvSpPr>
        <dsp:cNvPr id="0" name=""/>
        <dsp:cNvSpPr/>
      </dsp:nvSpPr>
      <dsp:spPr>
        <a:xfrm>
          <a:off x="6030027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359CB-ADBE-4D58-8979-2811DE3D99D6}">
      <dsp:nvSpPr>
        <dsp:cNvPr id="0" name=""/>
        <dsp:cNvSpPr/>
      </dsp:nvSpPr>
      <dsp:spPr>
        <a:xfrm rot="17700000">
          <a:off x="6296338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Retest</a:t>
          </a:r>
          <a:endParaRPr lang="en-US" sz="1400" kern="1200" dirty="0"/>
        </a:p>
      </dsp:txBody>
      <dsp:txXfrm>
        <a:off x="6296338" y="295042"/>
        <a:ext cx="939544" cy="452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BBB8-8AE0-4BEF-96A9-73968E1635A3}">
      <dsp:nvSpPr>
        <dsp:cNvPr id="0" name=""/>
        <dsp:cNvSpPr/>
      </dsp:nvSpPr>
      <dsp:spPr>
        <a:xfrm>
          <a:off x="1676399" y="1009096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1FA9D-9F34-43C3-8927-48CDAE6B2AAA}">
      <dsp:nvSpPr>
        <dsp:cNvPr id="0" name=""/>
        <dsp:cNvSpPr/>
      </dsp:nvSpPr>
      <dsp:spPr>
        <a:xfrm rot="17700000">
          <a:off x="1964294" y="343018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Define a question</a:t>
          </a:r>
          <a:endParaRPr lang="en-US" sz="1600" kern="1200" dirty="0"/>
        </a:p>
      </dsp:txBody>
      <dsp:txXfrm>
        <a:off x="1964294" y="343018"/>
        <a:ext cx="1015699" cy="489488"/>
      </dsp:txXfrm>
    </dsp:sp>
    <dsp:sp modelId="{D35F16C4-6DEB-46EC-9618-63F6903B2EB0}">
      <dsp:nvSpPr>
        <dsp:cNvPr id="0" name=""/>
        <dsp:cNvSpPr/>
      </dsp:nvSpPr>
      <dsp:spPr>
        <a:xfrm>
          <a:off x="304799" y="4876800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EF603-C84A-4A60-8873-507D029E9E37}">
      <dsp:nvSpPr>
        <dsp:cNvPr id="0" name=""/>
        <dsp:cNvSpPr/>
      </dsp:nvSpPr>
      <dsp:spPr>
        <a:xfrm rot="17700000">
          <a:off x="592697" y="4210732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Gather information</a:t>
          </a:r>
          <a:endParaRPr lang="en-US" sz="1600" kern="1200" dirty="0"/>
        </a:p>
      </dsp:txBody>
      <dsp:txXfrm>
        <a:off x="592697" y="4210732"/>
        <a:ext cx="1015699" cy="489488"/>
      </dsp:txXfrm>
    </dsp:sp>
    <dsp:sp modelId="{2041E133-14DC-4C0B-ACFC-DA411A2140F8}">
      <dsp:nvSpPr>
        <dsp:cNvPr id="0" name=""/>
        <dsp:cNvSpPr/>
      </dsp:nvSpPr>
      <dsp:spPr>
        <a:xfrm>
          <a:off x="152403" y="2286001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CF889-0521-4152-81C9-2E84379C992B}">
      <dsp:nvSpPr>
        <dsp:cNvPr id="0" name=""/>
        <dsp:cNvSpPr/>
      </dsp:nvSpPr>
      <dsp:spPr>
        <a:xfrm rot="17700000">
          <a:off x="440297" y="1619926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Form a hypothesis</a:t>
          </a:r>
          <a:endParaRPr lang="en-US" sz="1600" kern="1200" dirty="0"/>
        </a:p>
      </dsp:txBody>
      <dsp:txXfrm>
        <a:off x="440297" y="1619926"/>
        <a:ext cx="1015699" cy="489488"/>
      </dsp:txXfrm>
    </dsp:sp>
    <dsp:sp modelId="{F7061BB0-CB79-4A9C-8103-9F3EA1AF130B}">
      <dsp:nvSpPr>
        <dsp:cNvPr id="0" name=""/>
        <dsp:cNvSpPr/>
      </dsp:nvSpPr>
      <dsp:spPr>
        <a:xfrm>
          <a:off x="3810002" y="3124201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8E670-14A7-403A-A996-D6E5108A1064}">
      <dsp:nvSpPr>
        <dsp:cNvPr id="0" name=""/>
        <dsp:cNvSpPr/>
      </dsp:nvSpPr>
      <dsp:spPr>
        <a:xfrm rot="17700000">
          <a:off x="4097887" y="2458128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 the hypothesis</a:t>
          </a:r>
          <a:endParaRPr lang="en-US" sz="1600" kern="1200" dirty="0"/>
        </a:p>
      </dsp:txBody>
      <dsp:txXfrm>
        <a:off x="4097887" y="2458128"/>
        <a:ext cx="1015699" cy="489488"/>
      </dsp:txXfrm>
    </dsp:sp>
    <dsp:sp modelId="{7446FF19-EA4D-49F5-9E3F-ADEC34B7EDB0}">
      <dsp:nvSpPr>
        <dsp:cNvPr id="0" name=""/>
        <dsp:cNvSpPr/>
      </dsp:nvSpPr>
      <dsp:spPr>
        <a:xfrm>
          <a:off x="2286004" y="4724401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361B7-168D-423E-BF66-CE725CD2D5FF}">
      <dsp:nvSpPr>
        <dsp:cNvPr id="0" name=""/>
        <dsp:cNvSpPr/>
      </dsp:nvSpPr>
      <dsp:spPr>
        <a:xfrm rot="17700000">
          <a:off x="2573895" y="4058330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Analyze the data</a:t>
          </a:r>
          <a:endParaRPr lang="en-US" sz="1600" kern="1200" dirty="0"/>
        </a:p>
      </dsp:txBody>
      <dsp:txXfrm>
        <a:off x="2573895" y="4058330"/>
        <a:ext cx="1015699" cy="489488"/>
      </dsp:txXfrm>
    </dsp:sp>
    <dsp:sp modelId="{1E1C4412-E338-4E3F-9F82-C6163D603102}">
      <dsp:nvSpPr>
        <dsp:cNvPr id="0" name=""/>
        <dsp:cNvSpPr/>
      </dsp:nvSpPr>
      <dsp:spPr>
        <a:xfrm>
          <a:off x="5791204" y="5105397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671C4-38CC-42A7-9F0F-85229F50B9F7}">
      <dsp:nvSpPr>
        <dsp:cNvPr id="0" name=""/>
        <dsp:cNvSpPr/>
      </dsp:nvSpPr>
      <dsp:spPr>
        <a:xfrm rot="17700000">
          <a:off x="6079098" y="4439336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Interpret the data</a:t>
          </a:r>
          <a:endParaRPr lang="en-US" sz="1600" kern="1200" dirty="0"/>
        </a:p>
      </dsp:txBody>
      <dsp:txXfrm>
        <a:off x="6079098" y="4439336"/>
        <a:ext cx="1015699" cy="489488"/>
      </dsp:txXfrm>
    </dsp:sp>
    <dsp:sp modelId="{0FF43CD4-8302-416F-9D4F-3469783AFA09}">
      <dsp:nvSpPr>
        <dsp:cNvPr id="0" name=""/>
        <dsp:cNvSpPr/>
      </dsp:nvSpPr>
      <dsp:spPr>
        <a:xfrm>
          <a:off x="4800600" y="1219204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B774-B75D-4F45-B69C-CAE875AA158F}">
      <dsp:nvSpPr>
        <dsp:cNvPr id="0" name=""/>
        <dsp:cNvSpPr/>
      </dsp:nvSpPr>
      <dsp:spPr>
        <a:xfrm rot="17700000">
          <a:off x="5088497" y="553132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Publish results</a:t>
          </a:r>
          <a:endParaRPr lang="en-US" sz="1600" kern="1200" dirty="0"/>
        </a:p>
      </dsp:txBody>
      <dsp:txXfrm>
        <a:off x="5088497" y="553132"/>
        <a:ext cx="1015699" cy="489488"/>
      </dsp:txXfrm>
    </dsp:sp>
    <dsp:sp modelId="{95DD8FCE-1DED-42A1-9D1D-949CC1B6D7F0}">
      <dsp:nvSpPr>
        <dsp:cNvPr id="0" name=""/>
        <dsp:cNvSpPr/>
      </dsp:nvSpPr>
      <dsp:spPr>
        <a:xfrm>
          <a:off x="6219236" y="2835484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359CB-ADBE-4D58-8979-2811DE3D99D6}">
      <dsp:nvSpPr>
        <dsp:cNvPr id="0" name=""/>
        <dsp:cNvSpPr/>
      </dsp:nvSpPr>
      <dsp:spPr>
        <a:xfrm rot="17700000">
          <a:off x="6447110" y="2169411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Retest</a:t>
          </a:r>
          <a:endParaRPr lang="en-US" sz="1600" kern="1200" dirty="0"/>
        </a:p>
      </dsp:txBody>
      <dsp:txXfrm>
        <a:off x="6447110" y="2169411"/>
        <a:ext cx="1015699" cy="4894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BBB8-8AE0-4BEF-96A9-73968E1635A3}">
      <dsp:nvSpPr>
        <dsp:cNvPr id="0" name=""/>
        <dsp:cNvSpPr/>
      </dsp:nvSpPr>
      <dsp:spPr>
        <a:xfrm>
          <a:off x="1676399" y="1009096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1FA9D-9F34-43C3-8927-48CDAE6B2AAA}">
      <dsp:nvSpPr>
        <dsp:cNvPr id="0" name=""/>
        <dsp:cNvSpPr/>
      </dsp:nvSpPr>
      <dsp:spPr>
        <a:xfrm rot="17700000">
          <a:off x="1964294" y="343018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Define a question</a:t>
          </a:r>
          <a:endParaRPr lang="en-US" sz="1600" kern="1200" dirty="0"/>
        </a:p>
      </dsp:txBody>
      <dsp:txXfrm>
        <a:off x="1964294" y="343018"/>
        <a:ext cx="1015699" cy="489488"/>
      </dsp:txXfrm>
    </dsp:sp>
    <dsp:sp modelId="{D35F16C4-6DEB-46EC-9618-63F6903B2EB0}">
      <dsp:nvSpPr>
        <dsp:cNvPr id="0" name=""/>
        <dsp:cNvSpPr/>
      </dsp:nvSpPr>
      <dsp:spPr>
        <a:xfrm>
          <a:off x="304799" y="4876800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EF603-C84A-4A60-8873-507D029E9E37}">
      <dsp:nvSpPr>
        <dsp:cNvPr id="0" name=""/>
        <dsp:cNvSpPr/>
      </dsp:nvSpPr>
      <dsp:spPr>
        <a:xfrm rot="17700000">
          <a:off x="592697" y="4210732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Gather information</a:t>
          </a:r>
          <a:endParaRPr lang="en-US" sz="1600" kern="1200" dirty="0"/>
        </a:p>
      </dsp:txBody>
      <dsp:txXfrm>
        <a:off x="592697" y="4210732"/>
        <a:ext cx="1015699" cy="489488"/>
      </dsp:txXfrm>
    </dsp:sp>
    <dsp:sp modelId="{2041E133-14DC-4C0B-ACFC-DA411A2140F8}">
      <dsp:nvSpPr>
        <dsp:cNvPr id="0" name=""/>
        <dsp:cNvSpPr/>
      </dsp:nvSpPr>
      <dsp:spPr>
        <a:xfrm>
          <a:off x="152403" y="2286001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CF889-0521-4152-81C9-2E84379C992B}">
      <dsp:nvSpPr>
        <dsp:cNvPr id="0" name=""/>
        <dsp:cNvSpPr/>
      </dsp:nvSpPr>
      <dsp:spPr>
        <a:xfrm rot="17700000">
          <a:off x="440297" y="1619926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Form a hypothesis</a:t>
          </a:r>
          <a:endParaRPr lang="en-US" sz="1600" kern="1200" dirty="0"/>
        </a:p>
      </dsp:txBody>
      <dsp:txXfrm>
        <a:off x="440297" y="1619926"/>
        <a:ext cx="1015699" cy="489488"/>
      </dsp:txXfrm>
    </dsp:sp>
    <dsp:sp modelId="{F7061BB0-CB79-4A9C-8103-9F3EA1AF130B}">
      <dsp:nvSpPr>
        <dsp:cNvPr id="0" name=""/>
        <dsp:cNvSpPr/>
      </dsp:nvSpPr>
      <dsp:spPr>
        <a:xfrm>
          <a:off x="3810002" y="3124201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8E670-14A7-403A-A996-D6E5108A1064}">
      <dsp:nvSpPr>
        <dsp:cNvPr id="0" name=""/>
        <dsp:cNvSpPr/>
      </dsp:nvSpPr>
      <dsp:spPr>
        <a:xfrm rot="17700000">
          <a:off x="4097887" y="2458128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 the hypothesis</a:t>
          </a:r>
          <a:endParaRPr lang="en-US" sz="1600" kern="1200" dirty="0"/>
        </a:p>
      </dsp:txBody>
      <dsp:txXfrm>
        <a:off x="4097887" y="2458128"/>
        <a:ext cx="1015699" cy="489488"/>
      </dsp:txXfrm>
    </dsp:sp>
    <dsp:sp modelId="{7446FF19-EA4D-49F5-9E3F-ADEC34B7EDB0}">
      <dsp:nvSpPr>
        <dsp:cNvPr id="0" name=""/>
        <dsp:cNvSpPr/>
      </dsp:nvSpPr>
      <dsp:spPr>
        <a:xfrm>
          <a:off x="2286004" y="4724401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361B7-168D-423E-BF66-CE725CD2D5FF}">
      <dsp:nvSpPr>
        <dsp:cNvPr id="0" name=""/>
        <dsp:cNvSpPr/>
      </dsp:nvSpPr>
      <dsp:spPr>
        <a:xfrm rot="17700000">
          <a:off x="2573895" y="4058330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Analyze the data</a:t>
          </a:r>
          <a:endParaRPr lang="en-US" sz="1600" kern="1200" dirty="0"/>
        </a:p>
      </dsp:txBody>
      <dsp:txXfrm>
        <a:off x="2573895" y="4058330"/>
        <a:ext cx="1015699" cy="489488"/>
      </dsp:txXfrm>
    </dsp:sp>
    <dsp:sp modelId="{1E1C4412-E338-4E3F-9F82-C6163D603102}">
      <dsp:nvSpPr>
        <dsp:cNvPr id="0" name=""/>
        <dsp:cNvSpPr/>
      </dsp:nvSpPr>
      <dsp:spPr>
        <a:xfrm>
          <a:off x="5791204" y="5105397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671C4-38CC-42A7-9F0F-85229F50B9F7}">
      <dsp:nvSpPr>
        <dsp:cNvPr id="0" name=""/>
        <dsp:cNvSpPr/>
      </dsp:nvSpPr>
      <dsp:spPr>
        <a:xfrm rot="17700000">
          <a:off x="6079098" y="4439336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Interpret the data</a:t>
          </a:r>
          <a:endParaRPr lang="en-US" sz="1600" kern="1200" dirty="0"/>
        </a:p>
      </dsp:txBody>
      <dsp:txXfrm>
        <a:off x="6079098" y="4439336"/>
        <a:ext cx="1015699" cy="489488"/>
      </dsp:txXfrm>
    </dsp:sp>
    <dsp:sp modelId="{0FF43CD4-8302-416F-9D4F-3469783AFA09}">
      <dsp:nvSpPr>
        <dsp:cNvPr id="0" name=""/>
        <dsp:cNvSpPr/>
      </dsp:nvSpPr>
      <dsp:spPr>
        <a:xfrm>
          <a:off x="4800600" y="1219204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B774-B75D-4F45-B69C-CAE875AA158F}">
      <dsp:nvSpPr>
        <dsp:cNvPr id="0" name=""/>
        <dsp:cNvSpPr/>
      </dsp:nvSpPr>
      <dsp:spPr>
        <a:xfrm rot="17700000">
          <a:off x="5088497" y="553132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Publish results</a:t>
          </a:r>
          <a:endParaRPr lang="en-US" sz="1600" kern="1200" dirty="0"/>
        </a:p>
      </dsp:txBody>
      <dsp:txXfrm>
        <a:off x="5088497" y="553132"/>
        <a:ext cx="1015699" cy="489488"/>
      </dsp:txXfrm>
    </dsp:sp>
    <dsp:sp modelId="{95DD8FCE-1DED-42A1-9D1D-949CC1B6D7F0}">
      <dsp:nvSpPr>
        <dsp:cNvPr id="0" name=""/>
        <dsp:cNvSpPr/>
      </dsp:nvSpPr>
      <dsp:spPr>
        <a:xfrm>
          <a:off x="6219236" y="2835484"/>
          <a:ext cx="817062" cy="817062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359CB-ADBE-4D58-8979-2811DE3D99D6}">
      <dsp:nvSpPr>
        <dsp:cNvPr id="0" name=""/>
        <dsp:cNvSpPr/>
      </dsp:nvSpPr>
      <dsp:spPr>
        <a:xfrm rot="17700000">
          <a:off x="6447110" y="2169411"/>
          <a:ext cx="1015699" cy="48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Retest</a:t>
          </a:r>
          <a:endParaRPr lang="en-US" sz="1600" kern="1200" dirty="0"/>
        </a:p>
      </dsp:txBody>
      <dsp:txXfrm>
        <a:off x="6447110" y="2169411"/>
        <a:ext cx="1015699" cy="4894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BBB8-8AE0-4BEF-96A9-73968E1635A3}">
      <dsp:nvSpPr>
        <dsp:cNvPr id="0" name=""/>
        <dsp:cNvSpPr/>
      </dsp:nvSpPr>
      <dsp:spPr>
        <a:xfrm>
          <a:off x="281031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1FA9D-9F34-43C3-8927-48CDAE6B2AAA}">
      <dsp:nvSpPr>
        <dsp:cNvPr id="0" name=""/>
        <dsp:cNvSpPr/>
      </dsp:nvSpPr>
      <dsp:spPr>
        <a:xfrm rot="17700000">
          <a:off x="547341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Define a question</a:t>
          </a:r>
          <a:endParaRPr lang="en-US" sz="1400" kern="1200" dirty="0"/>
        </a:p>
      </dsp:txBody>
      <dsp:txXfrm>
        <a:off x="547341" y="295042"/>
        <a:ext cx="939544" cy="452787"/>
      </dsp:txXfrm>
    </dsp:sp>
    <dsp:sp modelId="{D35F16C4-6DEB-46EC-9618-63F6903B2EB0}">
      <dsp:nvSpPr>
        <dsp:cNvPr id="0" name=""/>
        <dsp:cNvSpPr/>
      </dsp:nvSpPr>
      <dsp:spPr>
        <a:xfrm>
          <a:off x="1093822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EF603-C84A-4A60-8873-507D029E9E37}">
      <dsp:nvSpPr>
        <dsp:cNvPr id="0" name=""/>
        <dsp:cNvSpPr/>
      </dsp:nvSpPr>
      <dsp:spPr>
        <a:xfrm rot="17700000">
          <a:off x="1360132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Gather information</a:t>
          </a:r>
          <a:endParaRPr lang="en-US" sz="1400" kern="1200" dirty="0"/>
        </a:p>
      </dsp:txBody>
      <dsp:txXfrm>
        <a:off x="1360132" y="295042"/>
        <a:ext cx="939544" cy="452787"/>
      </dsp:txXfrm>
    </dsp:sp>
    <dsp:sp modelId="{2041E133-14DC-4C0B-ACFC-DA411A2140F8}">
      <dsp:nvSpPr>
        <dsp:cNvPr id="0" name=""/>
        <dsp:cNvSpPr/>
      </dsp:nvSpPr>
      <dsp:spPr>
        <a:xfrm>
          <a:off x="1906613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CF889-0521-4152-81C9-2E84379C992B}">
      <dsp:nvSpPr>
        <dsp:cNvPr id="0" name=""/>
        <dsp:cNvSpPr/>
      </dsp:nvSpPr>
      <dsp:spPr>
        <a:xfrm rot="17700000">
          <a:off x="2172923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Form a hypothesis</a:t>
          </a:r>
          <a:endParaRPr lang="en-US" sz="1400" kern="1200" dirty="0"/>
        </a:p>
      </dsp:txBody>
      <dsp:txXfrm>
        <a:off x="2172923" y="295042"/>
        <a:ext cx="939544" cy="452787"/>
      </dsp:txXfrm>
    </dsp:sp>
    <dsp:sp modelId="{F7061BB0-CB79-4A9C-8103-9F3EA1AF130B}">
      <dsp:nvSpPr>
        <dsp:cNvPr id="0" name=""/>
        <dsp:cNvSpPr/>
      </dsp:nvSpPr>
      <dsp:spPr>
        <a:xfrm>
          <a:off x="2719404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8E670-14A7-403A-A996-D6E5108A1064}">
      <dsp:nvSpPr>
        <dsp:cNvPr id="0" name=""/>
        <dsp:cNvSpPr/>
      </dsp:nvSpPr>
      <dsp:spPr>
        <a:xfrm rot="17700000">
          <a:off x="2985714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 the hypothesis</a:t>
          </a:r>
          <a:endParaRPr lang="en-US" sz="1400" kern="1200" dirty="0"/>
        </a:p>
      </dsp:txBody>
      <dsp:txXfrm>
        <a:off x="2985714" y="295042"/>
        <a:ext cx="939544" cy="452787"/>
      </dsp:txXfrm>
    </dsp:sp>
    <dsp:sp modelId="{7446FF19-EA4D-49F5-9E3F-ADEC34B7EDB0}">
      <dsp:nvSpPr>
        <dsp:cNvPr id="0" name=""/>
        <dsp:cNvSpPr/>
      </dsp:nvSpPr>
      <dsp:spPr>
        <a:xfrm>
          <a:off x="3532195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361B7-168D-423E-BF66-CE725CD2D5FF}">
      <dsp:nvSpPr>
        <dsp:cNvPr id="0" name=""/>
        <dsp:cNvSpPr/>
      </dsp:nvSpPr>
      <dsp:spPr>
        <a:xfrm rot="17700000">
          <a:off x="3798505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Analyze the data</a:t>
          </a:r>
          <a:endParaRPr lang="en-US" sz="1400" kern="1200" dirty="0"/>
        </a:p>
      </dsp:txBody>
      <dsp:txXfrm>
        <a:off x="3798505" y="295042"/>
        <a:ext cx="939544" cy="452787"/>
      </dsp:txXfrm>
    </dsp:sp>
    <dsp:sp modelId="{1E1C4412-E338-4E3F-9F82-C6163D603102}">
      <dsp:nvSpPr>
        <dsp:cNvPr id="0" name=""/>
        <dsp:cNvSpPr/>
      </dsp:nvSpPr>
      <dsp:spPr>
        <a:xfrm>
          <a:off x="4344986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671C4-38CC-42A7-9F0F-85229F50B9F7}">
      <dsp:nvSpPr>
        <dsp:cNvPr id="0" name=""/>
        <dsp:cNvSpPr/>
      </dsp:nvSpPr>
      <dsp:spPr>
        <a:xfrm rot="17700000">
          <a:off x="4611297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Interpret the data</a:t>
          </a:r>
          <a:endParaRPr lang="en-US" sz="1400" kern="1200" dirty="0"/>
        </a:p>
      </dsp:txBody>
      <dsp:txXfrm>
        <a:off x="4611297" y="295042"/>
        <a:ext cx="939544" cy="452787"/>
      </dsp:txXfrm>
    </dsp:sp>
    <dsp:sp modelId="{0FF43CD4-8302-416F-9D4F-3469783AFA09}">
      <dsp:nvSpPr>
        <dsp:cNvPr id="0" name=""/>
        <dsp:cNvSpPr/>
      </dsp:nvSpPr>
      <dsp:spPr>
        <a:xfrm>
          <a:off x="5217236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B774-B75D-4F45-B69C-CAE875AA158F}">
      <dsp:nvSpPr>
        <dsp:cNvPr id="0" name=""/>
        <dsp:cNvSpPr/>
      </dsp:nvSpPr>
      <dsp:spPr>
        <a:xfrm rot="17700000">
          <a:off x="5483547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Publish results</a:t>
          </a:r>
          <a:endParaRPr lang="en-US" sz="1400" kern="1200" dirty="0"/>
        </a:p>
      </dsp:txBody>
      <dsp:txXfrm>
        <a:off x="5483547" y="295042"/>
        <a:ext cx="939544" cy="452787"/>
      </dsp:txXfrm>
    </dsp:sp>
    <dsp:sp modelId="{95DD8FCE-1DED-42A1-9D1D-949CC1B6D7F0}">
      <dsp:nvSpPr>
        <dsp:cNvPr id="0" name=""/>
        <dsp:cNvSpPr/>
      </dsp:nvSpPr>
      <dsp:spPr>
        <a:xfrm>
          <a:off x="6030027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359CB-ADBE-4D58-8979-2811DE3D99D6}">
      <dsp:nvSpPr>
        <dsp:cNvPr id="0" name=""/>
        <dsp:cNvSpPr/>
      </dsp:nvSpPr>
      <dsp:spPr>
        <a:xfrm rot="17700000">
          <a:off x="6296338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Retest</a:t>
          </a:r>
          <a:endParaRPr lang="en-US" sz="1400" kern="1200" dirty="0"/>
        </a:p>
      </dsp:txBody>
      <dsp:txXfrm>
        <a:off x="6296338" y="295042"/>
        <a:ext cx="939544" cy="4527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1BBB8-8AE0-4BEF-96A9-73968E1635A3}">
      <dsp:nvSpPr>
        <dsp:cNvPr id="0" name=""/>
        <dsp:cNvSpPr/>
      </dsp:nvSpPr>
      <dsp:spPr>
        <a:xfrm>
          <a:off x="281031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1FA9D-9F34-43C3-8927-48CDAE6B2AAA}">
      <dsp:nvSpPr>
        <dsp:cNvPr id="0" name=""/>
        <dsp:cNvSpPr/>
      </dsp:nvSpPr>
      <dsp:spPr>
        <a:xfrm rot="17700000">
          <a:off x="547341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Define a question</a:t>
          </a:r>
          <a:endParaRPr lang="en-US" sz="1400" kern="1200" dirty="0"/>
        </a:p>
      </dsp:txBody>
      <dsp:txXfrm>
        <a:off x="547341" y="295042"/>
        <a:ext cx="939544" cy="452787"/>
      </dsp:txXfrm>
    </dsp:sp>
    <dsp:sp modelId="{D35F16C4-6DEB-46EC-9618-63F6903B2EB0}">
      <dsp:nvSpPr>
        <dsp:cNvPr id="0" name=""/>
        <dsp:cNvSpPr/>
      </dsp:nvSpPr>
      <dsp:spPr>
        <a:xfrm>
          <a:off x="1093822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EF603-C84A-4A60-8873-507D029E9E37}">
      <dsp:nvSpPr>
        <dsp:cNvPr id="0" name=""/>
        <dsp:cNvSpPr/>
      </dsp:nvSpPr>
      <dsp:spPr>
        <a:xfrm rot="17700000">
          <a:off x="1360132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Gather information</a:t>
          </a:r>
          <a:endParaRPr lang="en-US" sz="1400" kern="1200" dirty="0"/>
        </a:p>
      </dsp:txBody>
      <dsp:txXfrm>
        <a:off x="1360132" y="295042"/>
        <a:ext cx="939544" cy="452787"/>
      </dsp:txXfrm>
    </dsp:sp>
    <dsp:sp modelId="{2041E133-14DC-4C0B-ACFC-DA411A2140F8}">
      <dsp:nvSpPr>
        <dsp:cNvPr id="0" name=""/>
        <dsp:cNvSpPr/>
      </dsp:nvSpPr>
      <dsp:spPr>
        <a:xfrm>
          <a:off x="1906613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CF889-0521-4152-81C9-2E84379C992B}">
      <dsp:nvSpPr>
        <dsp:cNvPr id="0" name=""/>
        <dsp:cNvSpPr/>
      </dsp:nvSpPr>
      <dsp:spPr>
        <a:xfrm rot="17700000">
          <a:off x="2172923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Form a hypothesis</a:t>
          </a:r>
          <a:endParaRPr lang="en-US" sz="1400" kern="1200" dirty="0"/>
        </a:p>
      </dsp:txBody>
      <dsp:txXfrm>
        <a:off x="2172923" y="295042"/>
        <a:ext cx="939544" cy="452787"/>
      </dsp:txXfrm>
    </dsp:sp>
    <dsp:sp modelId="{F7061BB0-CB79-4A9C-8103-9F3EA1AF130B}">
      <dsp:nvSpPr>
        <dsp:cNvPr id="0" name=""/>
        <dsp:cNvSpPr/>
      </dsp:nvSpPr>
      <dsp:spPr>
        <a:xfrm>
          <a:off x="2719404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8E670-14A7-403A-A996-D6E5108A1064}">
      <dsp:nvSpPr>
        <dsp:cNvPr id="0" name=""/>
        <dsp:cNvSpPr/>
      </dsp:nvSpPr>
      <dsp:spPr>
        <a:xfrm rot="17700000">
          <a:off x="2985714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 the hypothesis</a:t>
          </a:r>
          <a:endParaRPr lang="en-US" sz="1400" kern="1200" dirty="0"/>
        </a:p>
      </dsp:txBody>
      <dsp:txXfrm>
        <a:off x="2985714" y="295042"/>
        <a:ext cx="939544" cy="452787"/>
      </dsp:txXfrm>
    </dsp:sp>
    <dsp:sp modelId="{7446FF19-EA4D-49F5-9E3F-ADEC34B7EDB0}">
      <dsp:nvSpPr>
        <dsp:cNvPr id="0" name=""/>
        <dsp:cNvSpPr/>
      </dsp:nvSpPr>
      <dsp:spPr>
        <a:xfrm>
          <a:off x="3532195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361B7-168D-423E-BF66-CE725CD2D5FF}">
      <dsp:nvSpPr>
        <dsp:cNvPr id="0" name=""/>
        <dsp:cNvSpPr/>
      </dsp:nvSpPr>
      <dsp:spPr>
        <a:xfrm rot="17700000">
          <a:off x="3798505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Analyze the data</a:t>
          </a:r>
          <a:endParaRPr lang="en-US" sz="1400" kern="1200" dirty="0"/>
        </a:p>
      </dsp:txBody>
      <dsp:txXfrm>
        <a:off x="3798505" y="295042"/>
        <a:ext cx="939544" cy="452787"/>
      </dsp:txXfrm>
    </dsp:sp>
    <dsp:sp modelId="{1E1C4412-E338-4E3F-9F82-C6163D603102}">
      <dsp:nvSpPr>
        <dsp:cNvPr id="0" name=""/>
        <dsp:cNvSpPr/>
      </dsp:nvSpPr>
      <dsp:spPr>
        <a:xfrm>
          <a:off x="4344986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671C4-38CC-42A7-9F0F-85229F50B9F7}">
      <dsp:nvSpPr>
        <dsp:cNvPr id="0" name=""/>
        <dsp:cNvSpPr/>
      </dsp:nvSpPr>
      <dsp:spPr>
        <a:xfrm rot="17700000">
          <a:off x="4611297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Interpret the data</a:t>
          </a:r>
          <a:endParaRPr lang="en-US" sz="1400" kern="1200" dirty="0"/>
        </a:p>
      </dsp:txBody>
      <dsp:txXfrm>
        <a:off x="4611297" y="295042"/>
        <a:ext cx="939544" cy="452787"/>
      </dsp:txXfrm>
    </dsp:sp>
    <dsp:sp modelId="{0FF43CD4-8302-416F-9D4F-3469783AFA09}">
      <dsp:nvSpPr>
        <dsp:cNvPr id="0" name=""/>
        <dsp:cNvSpPr/>
      </dsp:nvSpPr>
      <dsp:spPr>
        <a:xfrm>
          <a:off x="5217236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B774-B75D-4F45-B69C-CAE875AA158F}">
      <dsp:nvSpPr>
        <dsp:cNvPr id="0" name=""/>
        <dsp:cNvSpPr/>
      </dsp:nvSpPr>
      <dsp:spPr>
        <a:xfrm rot="17700000">
          <a:off x="5483547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Publish results</a:t>
          </a:r>
          <a:endParaRPr lang="en-US" sz="1400" kern="1200" dirty="0"/>
        </a:p>
      </dsp:txBody>
      <dsp:txXfrm>
        <a:off x="5483547" y="295042"/>
        <a:ext cx="939544" cy="452787"/>
      </dsp:txXfrm>
    </dsp:sp>
    <dsp:sp modelId="{95DD8FCE-1DED-42A1-9D1D-949CC1B6D7F0}">
      <dsp:nvSpPr>
        <dsp:cNvPr id="0" name=""/>
        <dsp:cNvSpPr/>
      </dsp:nvSpPr>
      <dsp:spPr>
        <a:xfrm>
          <a:off x="6030027" y="911174"/>
          <a:ext cx="755801" cy="755801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359CB-ADBE-4D58-8979-2811DE3D99D6}">
      <dsp:nvSpPr>
        <dsp:cNvPr id="0" name=""/>
        <dsp:cNvSpPr/>
      </dsp:nvSpPr>
      <dsp:spPr>
        <a:xfrm rot="17700000">
          <a:off x="6296338" y="295042"/>
          <a:ext cx="939544" cy="45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Retest</a:t>
          </a:r>
          <a:endParaRPr lang="en-US" sz="1400" kern="1200" dirty="0"/>
        </a:p>
      </dsp:txBody>
      <dsp:txXfrm>
        <a:off x="6296338" y="295042"/>
        <a:ext cx="939544" cy="452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F823A-192E-F444-B1AB-CE266D906820}" type="datetimeFigureOut">
              <a:rPr lang="en-US" smtClean="0"/>
              <a:t>2/13/15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636C1-3FA7-2345-ADF2-4D405369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0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FCFB2-9EF1-4191-9BB8-F907BFAED3EF}" type="datetimeFigureOut">
              <a:rPr lang="en-US" smtClean="0"/>
              <a:t>2/13/15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EA0E2-D573-4DBE-B775-73B63A2D1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4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Research is a thing that happens at many levels simultaneously. The more experience</a:t>
            </a:r>
            <a:r>
              <a:rPr lang="en-US" baseline="0" dirty="0" smtClean="0"/>
              <a:t> you gain with research, the more of the depth chart you develop expertise within.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B4FFF-2196-480F-8733-4E5C7FE90C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2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management is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subprocess</a:t>
            </a:r>
            <a:r>
              <a:rPr lang="en-US" baseline="0" dirty="0" smtClean="0"/>
              <a:t> of research. It is part of a holistic research method that includes a ton of other functions like funding, literature reviews, workflows and publication.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6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 are just going to focus on the</a:t>
            </a:r>
            <a:r>
              <a:rPr lang="en-US" baseline="0" dirty="0" smtClean="0"/>
              <a:t> one of these areas. Data management.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65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</a:p>
          <a:p>
            <a:r>
              <a:rPr lang="en-US" dirty="0" smtClean="0"/>
              <a:t>Content</a:t>
            </a:r>
          </a:p>
          <a:p>
            <a:r>
              <a:rPr lang="en-US" dirty="0" smtClean="0"/>
              <a:t>Carrier/computer file</a:t>
            </a:r>
          </a:p>
          <a:p>
            <a:r>
              <a:rPr lang="en-US" dirty="0" smtClean="0"/>
              <a:t>Network/file system</a:t>
            </a:r>
          </a:p>
          <a:p>
            <a:r>
              <a:rPr lang="en-US" dirty="0" smtClean="0"/>
              <a:t>Hard drive</a:t>
            </a:r>
          </a:p>
          <a:p>
            <a:endParaRPr lang="en-US" dirty="0" smtClean="0"/>
          </a:p>
          <a:p>
            <a:r>
              <a:rPr lang="en-US" dirty="0" err="1" smtClean="0"/>
              <a:t>walknboston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2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0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50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2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prstClr val="black"/>
                </a:solidFill>
              </a:rPr>
              <a:t>A single point of failure occurs when it would only take one event to destroy all data on a device (e.g. dropped hard drive)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4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01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</a:p>
          <a:p>
            <a:pPr lvl="1"/>
            <a:r>
              <a:rPr lang="en-US" dirty="0" smtClean="0"/>
              <a:t>File Plan</a:t>
            </a:r>
          </a:p>
          <a:p>
            <a:r>
              <a:rPr lang="en-US" dirty="0" smtClean="0"/>
              <a:t>Advanced</a:t>
            </a:r>
          </a:p>
          <a:p>
            <a:pPr lvl="1"/>
            <a:r>
              <a:rPr lang="en-US" dirty="0" smtClean="0"/>
              <a:t>Directory Manifest</a:t>
            </a:r>
          </a:p>
          <a:p>
            <a:pPr lvl="1"/>
            <a:r>
              <a:rPr lang="en-US" dirty="0" smtClean="0"/>
              <a:t>GIT, Subversion</a:t>
            </a:r>
          </a:p>
          <a:p>
            <a:pPr lvl="1"/>
            <a:r>
              <a:rPr lang="en-US" dirty="0" smtClean="0"/>
              <a:t>Content Management Systems (CMS)</a:t>
            </a:r>
          </a:p>
          <a:p>
            <a:r>
              <a:rPr lang="en-US" dirty="0" smtClean="0"/>
              <a:t>Expert</a:t>
            </a:r>
          </a:p>
          <a:p>
            <a:pPr lvl="1"/>
            <a:r>
              <a:rPr lang="en-US" dirty="0" smtClean="0"/>
              <a:t>Data management systems (DMS)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2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National Oceanic and Atmospheric Administration (NOAA)</a:t>
            </a:r>
          </a:p>
          <a:p>
            <a:endParaRPr lang="en-US" dirty="0" smtClean="0"/>
          </a:p>
          <a:p>
            <a:r>
              <a:rPr lang="en-US" sz="1200" dirty="0" smtClean="0"/>
              <a:t>IMLS encourages sharing of research data. Applications that develop digital products must fill out an additional form with ten questions focused on “Developing Data Management Plans for Research Projects.</a:t>
            </a:r>
          </a:p>
          <a:p>
            <a:endParaRPr lang="en-US" dirty="0" smtClean="0"/>
          </a:p>
          <a:p>
            <a:r>
              <a:rPr lang="en-US" sz="1200" dirty="0" smtClean="0"/>
              <a:t>The federal government has the right to obtain, reproduce, publish or otherwise use the data first produced under an award and authorize others to do so for government purposes.”</a:t>
            </a:r>
          </a:p>
          <a:p>
            <a:r>
              <a:rPr lang="en-US" sz="1200" dirty="0" smtClean="0"/>
              <a:t>Ex: Digging Into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B8E7-AB77-4683-917F-D05470C907E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Choose a meaningful directory hierarchy</a:t>
            </a:r>
          </a:p>
          <a:p>
            <a:pPr lvl="2"/>
            <a:r>
              <a:rPr lang="en-US" dirty="0" smtClean="0"/>
              <a:t>Primary subject, Secondary subject, Tertiary subject</a:t>
            </a:r>
          </a:p>
          <a:p>
            <a:pPr lvl="2"/>
            <a:r>
              <a:rPr lang="en-US" dirty="0" smtClean="0"/>
              <a:t>Investigator, Process, Date</a:t>
            </a:r>
          </a:p>
          <a:p>
            <a:pPr lvl="2"/>
            <a:r>
              <a:rPr lang="en-US" dirty="0" smtClean="0"/>
              <a:t>Instrument, Date, Sample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24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100" i="1" dirty="0" smtClean="0"/>
              <a:t>Good Practices </a:t>
            </a:r>
            <a:r>
              <a:rPr lang="en-US" sz="3100" dirty="0" smtClean="0"/>
              <a:t>for file naming:</a:t>
            </a:r>
            <a:endParaRPr lang="en-US" sz="3100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Meaningful &amp; descriptive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Capital letters or underscores differentiate between words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Surname first followed by initials of first name</a:t>
            </a:r>
          </a:p>
          <a:p>
            <a:pPr lvl="1"/>
            <a:r>
              <a:rPr lang="en-US" dirty="0" smtClean="0"/>
              <a:t>Decide on a simple “versioning” method (e.g. file_v001)</a:t>
            </a:r>
          </a:p>
          <a:p>
            <a:pPr lvl="1"/>
            <a:r>
              <a:rPr lang="en-US" dirty="0" smtClean="0"/>
              <a:t>Use alphanumeric characters (e.g. abc123)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Meaningful but short (255 character limit)</a:t>
            </a:r>
          </a:p>
          <a:p>
            <a:pPr lvl="0"/>
            <a:r>
              <a:rPr lang="en-US" sz="1200" dirty="0" smtClean="0">
                <a:solidFill>
                  <a:schemeClr val="tx1"/>
                </a:solidFill>
              </a:rPr>
              <a:t>Descriptive while still making sense</a:t>
            </a:r>
          </a:p>
          <a:p>
            <a:pPr lvl="0"/>
            <a:r>
              <a:rPr lang="en-US" sz="1200" dirty="0" smtClean="0">
                <a:solidFill>
                  <a:schemeClr val="tx1"/>
                </a:solidFill>
              </a:rPr>
              <a:t>Capital letters or underscores differentiate between words</a:t>
            </a:r>
          </a:p>
          <a:p>
            <a:pPr lvl="0"/>
            <a:r>
              <a:rPr lang="en-US" sz="1200" dirty="0" smtClean="0">
                <a:solidFill>
                  <a:schemeClr val="tx1"/>
                </a:solidFill>
              </a:rPr>
              <a:t>Surname first followed by initials of first name</a:t>
            </a:r>
          </a:p>
          <a:p>
            <a:pPr lvl="0"/>
            <a:r>
              <a:rPr lang="en-US" sz="1200" dirty="0" smtClean="0">
                <a:solidFill>
                  <a:schemeClr val="tx1"/>
                </a:solidFill>
              </a:rPr>
              <a:t>More on handout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NameOfStudy</a:t>
            </a:r>
            <a:r>
              <a:rPr lang="en-US" sz="1200" b="1" dirty="0" smtClean="0"/>
              <a:t>_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r>
              <a:rPr lang="en-US" sz="1200" b="1" dirty="0" smtClean="0"/>
              <a:t>_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Date</a:t>
            </a:r>
            <a:r>
              <a:rPr lang="en-US" sz="1200" b="1" dirty="0" smtClean="0"/>
              <a:t>_FG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en-US" sz="1200" b="1" dirty="0" smtClean="0"/>
              <a:t>_transcribedby_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NameOfTranscriber</a:t>
            </a:r>
            <a:r>
              <a:rPr lang="en-US" sz="1200" b="1" dirty="0" smtClean="0"/>
              <a:t>_v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###</a:t>
            </a:r>
            <a:r>
              <a:rPr lang="en-US" sz="1200" dirty="0" smtClean="0"/>
              <a:t>.</a:t>
            </a:r>
            <a:r>
              <a:rPr lang="en-US" sz="1200" b="1" dirty="0" smtClean="0"/>
              <a:t>DOCX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45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18453B"/>
              </a:buClr>
              <a:buNone/>
            </a:pPr>
            <a:r>
              <a:rPr lang="en-US" sz="3400" dirty="0" smtClean="0"/>
              <a:t>Good choices for file formats:</a:t>
            </a:r>
            <a:endParaRPr lang="en-US" sz="3400" dirty="0" smtClean="0">
              <a:solidFill>
                <a:schemeClr val="tx1"/>
              </a:solidFill>
            </a:endParaRPr>
          </a:p>
          <a:p>
            <a:pPr marL="857250" lvl="2" indent="-457200">
              <a:buClr>
                <a:srgbClr val="18453B"/>
              </a:buClr>
            </a:pPr>
            <a:r>
              <a:rPr lang="en-US" sz="2600" dirty="0" smtClean="0">
                <a:solidFill>
                  <a:schemeClr val="tx1"/>
                </a:solidFill>
              </a:rPr>
              <a:t>Non-proprietary </a:t>
            </a:r>
          </a:p>
          <a:p>
            <a:pPr marL="857250" lvl="2" indent="-457200">
              <a:buClr>
                <a:srgbClr val="18453B"/>
              </a:buClr>
            </a:pPr>
            <a:r>
              <a:rPr lang="en-US" sz="2600" dirty="0" smtClean="0">
                <a:solidFill>
                  <a:schemeClr val="tx1"/>
                </a:solidFill>
              </a:rPr>
              <a:t>Open, documented standard </a:t>
            </a:r>
          </a:p>
          <a:p>
            <a:pPr marL="857250" lvl="2" indent="-457200">
              <a:buClr>
                <a:srgbClr val="18453B"/>
              </a:buClr>
            </a:pPr>
            <a:r>
              <a:rPr lang="en-US" sz="2600" dirty="0" smtClean="0">
                <a:solidFill>
                  <a:schemeClr val="tx1"/>
                </a:solidFill>
              </a:rPr>
              <a:t>Common usage by research community</a:t>
            </a:r>
          </a:p>
          <a:p>
            <a:pPr marL="857250" lvl="2" indent="-457200">
              <a:buClr>
                <a:srgbClr val="18453B"/>
              </a:buClr>
            </a:pPr>
            <a:r>
              <a:rPr lang="en-US" sz="2600" dirty="0" smtClean="0">
                <a:solidFill>
                  <a:schemeClr val="tx1"/>
                </a:solidFill>
              </a:rPr>
              <a:t>Standard representation (ASCII, Unicode)</a:t>
            </a:r>
          </a:p>
          <a:p>
            <a:pPr marL="857250" lvl="2" indent="-457200">
              <a:buClr>
                <a:srgbClr val="18453B"/>
              </a:buClr>
            </a:pPr>
            <a:r>
              <a:rPr lang="en-US" sz="2600" dirty="0" smtClean="0">
                <a:solidFill>
                  <a:schemeClr val="tx1"/>
                </a:solidFill>
              </a:rPr>
              <a:t>Unencrypted</a:t>
            </a:r>
          </a:p>
          <a:p>
            <a:pPr marL="857250" lvl="2" indent="-457200">
              <a:buClr>
                <a:srgbClr val="18453B"/>
              </a:buClr>
            </a:pPr>
            <a:r>
              <a:rPr lang="en-US" sz="2600" dirty="0" smtClean="0">
                <a:solidFill>
                  <a:schemeClr val="tx1"/>
                </a:solidFill>
              </a:rPr>
              <a:t>Uncompressed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40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01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</a:p>
          <a:p>
            <a:pPr lvl="1"/>
            <a:r>
              <a:rPr lang="en-US" dirty="0" err="1" smtClean="0"/>
              <a:t>README.txt</a:t>
            </a:r>
            <a:endParaRPr lang="en-US" dirty="0" smtClean="0"/>
          </a:p>
          <a:p>
            <a:r>
              <a:rPr lang="en-US" dirty="0" smtClean="0"/>
              <a:t>Advanced</a:t>
            </a:r>
          </a:p>
          <a:p>
            <a:pPr lvl="1"/>
            <a:r>
              <a:rPr lang="en-US" dirty="0" smtClean="0"/>
              <a:t>Wiki’s</a:t>
            </a:r>
          </a:p>
          <a:p>
            <a:pPr lvl="1"/>
            <a:r>
              <a:rPr lang="en-US" dirty="0" smtClean="0"/>
              <a:t>Workflow diagrams</a:t>
            </a:r>
          </a:p>
          <a:p>
            <a:r>
              <a:rPr lang="en-US" dirty="0" smtClean="0"/>
              <a:t>Expert</a:t>
            </a:r>
          </a:p>
          <a:p>
            <a:pPr lvl="1"/>
            <a:r>
              <a:rPr lang="en-US" dirty="0" smtClean="0"/>
              <a:t>Project Management</a:t>
            </a:r>
          </a:p>
          <a:p>
            <a:pPr lvl="1"/>
            <a:r>
              <a:rPr lang="en-US" dirty="0" smtClean="0"/>
              <a:t>Metadata Standards</a:t>
            </a:r>
          </a:p>
          <a:p>
            <a:pPr lvl="1"/>
            <a:r>
              <a:rPr lang="en-US" dirty="0" smtClean="0"/>
              <a:t>Ontologies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19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Shouldn’t I have already documented basic project information in an abstract or introduction in a paper or thesis?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Yes, but this information is meant to be contextual information that can be used to better understand the data. It would accompany the data if shared.</a:t>
            </a:r>
          </a:p>
          <a:p>
            <a:r>
              <a:rPr lang="en-US" dirty="0" smtClean="0"/>
              <a:t>Sometimes called a project charter</a:t>
            </a:r>
          </a:p>
          <a:p>
            <a:r>
              <a:rPr lang="en-US" dirty="0" smtClean="0"/>
              <a:t>Wiki’s, GIT, or other version control systems can really turn this simple</a:t>
            </a:r>
            <a:r>
              <a:rPr lang="en-US" baseline="0" dirty="0" smtClean="0"/>
              <a:t> charter into an authoritative record of the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37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do I need to document the way I process and analyze data?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Researchers will need detailed information to reuse or verify your data.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Again, Methodology sections are not comprehensive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01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Website</a:t>
            </a:r>
          </a:p>
          <a:p>
            <a:pPr lvl="1"/>
            <a:r>
              <a:rPr lang="en-US" dirty="0" smtClean="0"/>
              <a:t>Collaboration Tools</a:t>
            </a:r>
          </a:p>
          <a:p>
            <a:r>
              <a:rPr lang="en-US" dirty="0" smtClean="0"/>
              <a:t>Advanced</a:t>
            </a:r>
          </a:p>
          <a:p>
            <a:pPr lvl="1"/>
            <a:r>
              <a:rPr lang="en-US" dirty="0" smtClean="0"/>
              <a:t>Networked Storage</a:t>
            </a:r>
          </a:p>
          <a:p>
            <a:r>
              <a:rPr lang="en-US" dirty="0" smtClean="0"/>
              <a:t>Expert</a:t>
            </a:r>
          </a:p>
          <a:p>
            <a:pPr lvl="1"/>
            <a:r>
              <a:rPr lang="en-US" dirty="0" smtClean="0"/>
              <a:t>Data Repository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82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Scoop, not</a:t>
            </a:r>
            <a:r>
              <a:rPr lang="en-US" baseline="0" dirty="0" smtClean="0"/>
              <a:t> IRB approved,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76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HANDOUT: DMP (blue)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EB13C-CD68-4834-B33A-71DD1BE966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12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0E2-D573-4DBE-B775-73B63A2D11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0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/>
            <a:fld id="{0C5BAE34-8622-F546-B618-CF044EC2E815}" type="slidenum">
              <a:rPr lang="en-US" sz="1000" b="0">
                <a:solidFill>
                  <a:schemeClr val="tx1"/>
                </a:solidFill>
              </a:rPr>
              <a:pPr eaLnBrk="1" hangingPunct="1"/>
              <a:t>12</a:t>
            </a:fld>
            <a:endParaRPr lang="en-US" sz="10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Research is a process,</a:t>
            </a:r>
            <a:r>
              <a:rPr lang="en-US" baseline="0" dirty="0" smtClean="0"/>
              <a:t> it is scientific, and we use an overarching model to describe the process at a high level. But this is a conceptual model, it is not a process model. But this is a pretty sterile model; and we know that because it is not prescriptive to all academic disciplines.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EB13C-CD68-4834-B33A-71DD1BE966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77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practice, research is a complicated process. It</a:t>
            </a:r>
            <a:r>
              <a:rPr lang="en-US" baseline="0" dirty="0" smtClean="0"/>
              <a:t> is a creative process as well as a scientific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EB13C-CD68-4834-B33A-71DD1BE966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6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Research is hard,</a:t>
            </a:r>
            <a:r>
              <a:rPr lang="en-US" baseline="0" dirty="0" smtClean="0"/>
              <a:t> managing research is boring. So we want tips that make it easier.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EB13C-CD68-4834-B33A-71DD1BE966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78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noticed.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EB13C-CD68-4834-B33A-71DD1BE966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5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You might think of the scientific method as a bit of an iceberg model. At the tip of the iceberg are these general activities, but research isn’t really conducted at this high of a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B4FFF-2196-480F-8733-4E5C7FE90C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+mj-lt"/>
                <a:cs typeface="Gotham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BF702B-4EE5-44F4-A269-63ACA15C07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002860" y="6491016"/>
            <a:ext cx="114114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595959"/>
                </a:solidFill>
                <a:latin typeface="Gotham Book" pitchFamily="49" charset="0"/>
              </a:defRPr>
            </a:lvl1pPr>
          </a:lstStyle>
          <a:p>
            <a:fld id="{60243951-5836-43C8-B61D-8AA19890AF77}" type="datetimeFigureOut">
              <a:rPr lang="en-US" smtClean="0"/>
              <a:t>2/13/15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5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7030"/>
            <a:ext cx="8229600" cy="9818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+mj-lt"/>
                <a:cs typeface="Gotham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840"/>
            <a:ext cx="8229600" cy="4397323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3pPr>
            <a:lvl4pPr>
              <a:defRPr b="0" i="0">
                <a:latin typeface="+mn-lt"/>
                <a:cs typeface="Gotham Book"/>
              </a:defRPr>
            </a:lvl4pPr>
            <a:lvl5pPr>
              <a:defRPr b="0" i="0">
                <a:latin typeface="+mn-lt"/>
                <a:cs typeface="Gotham Boo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BF702B-4EE5-44F4-A269-63ACA15C0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8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7030"/>
            <a:ext cx="8229600" cy="9818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+mj-lt"/>
                <a:cs typeface="Gotham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3pPr>
            <a:lvl4pPr>
              <a:defRPr b="0" i="0">
                <a:latin typeface="+mn-lt"/>
                <a:cs typeface="Gotham Book"/>
              </a:defRPr>
            </a:lvl4pPr>
            <a:lvl5pPr>
              <a:defRPr b="0" i="0">
                <a:latin typeface="+mn-lt"/>
                <a:cs typeface="Gotham Boo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3pPr>
            <a:lvl4pPr>
              <a:defRPr b="0" i="0">
                <a:latin typeface="+mn-lt"/>
                <a:cs typeface="Gotham Book"/>
              </a:defRPr>
            </a:lvl4pPr>
            <a:lvl5pPr>
              <a:defRPr b="0" i="0">
                <a:latin typeface="+mn-lt"/>
                <a:cs typeface="Gotham Boo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>
                <a:latin typeface="+mn-lt"/>
              </a:defRPr>
            </a:lvl1pPr>
          </a:lstStyle>
          <a:p>
            <a:fld id="{39BF702B-4EE5-44F4-A269-63ACA15C0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4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9044"/>
            <a:ext cx="8229600" cy="82115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+mj-lt"/>
                <a:cs typeface="Gotham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3pPr>
            <a:lvl4pPr>
              <a:defRPr b="0" i="0">
                <a:latin typeface="+mn-lt"/>
                <a:cs typeface="Gotham Book"/>
              </a:defRPr>
            </a:lvl4pPr>
            <a:lvl5pPr>
              <a:defRPr b="0" i="0">
                <a:latin typeface="+mn-lt"/>
                <a:cs typeface="Gotham Boo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BF702B-4EE5-44F4-A269-63ACA15C0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5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5091"/>
            <a:ext cx="82296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+mj-lt"/>
                <a:cs typeface="Gotham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</p:spPr>
        <p:txBody>
          <a:bodyPr wrap="square" numCol="1" anchor="t"/>
          <a:lstStyle>
            <a:lvl1pPr marL="457200" indent="-457200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1pPr>
            <a:lvl2pPr marL="457200" indent="457200" algn="l"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Gotham Book"/>
              </a:defRPr>
            </a:lvl3pPr>
            <a:lvl4pPr>
              <a:defRPr b="0" i="0">
                <a:latin typeface="+mn-lt"/>
                <a:cs typeface="Gotham Book"/>
              </a:defRPr>
            </a:lvl4pPr>
            <a:lvl5pPr>
              <a:defRPr b="0" i="0">
                <a:latin typeface="+mn-lt"/>
                <a:cs typeface="Gotham Book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BF702B-4EE5-44F4-A269-63ACA15C0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702B-4EE5-44F4-A269-63ACA15C0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0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21B0B0-97D4-4A72-8E14-B01F6334C86B}" type="datetimeFigureOut">
              <a:rPr lang="en-US" smtClean="0"/>
              <a:t>2/13/15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E2CC-D600-443A-8BF3-3FCBCF82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6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jpe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6" descr="PP_MSU_chevron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" y="6324600"/>
            <a:ext cx="2540579" cy="44460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400" y="-76200"/>
            <a:ext cx="609600" cy="34754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chemeClr val="bg1"/>
                </a:solidFill>
                <a:latin typeface="Gotham Book" pitchFamily="49" charset="0"/>
              </a:defRPr>
            </a:lvl1pPr>
          </a:lstStyle>
          <a:p>
            <a:fld id="{39BF702B-4EE5-44F4-A269-63ACA15C074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mailto:collie@msu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10.xml"/><Relationship Id="rId20" Type="http://schemas.openxmlformats.org/officeDocument/2006/relationships/diagramQuickStyle" Target="../diagrams/quickStyle12.xml"/><Relationship Id="rId21" Type="http://schemas.openxmlformats.org/officeDocument/2006/relationships/diagramColors" Target="../diagrams/colors12.xml"/><Relationship Id="rId22" Type="http://schemas.microsoft.com/office/2007/relationships/diagramDrawing" Target="../diagrams/drawing12.xml"/><Relationship Id="rId23" Type="http://schemas.openxmlformats.org/officeDocument/2006/relationships/diagramData" Target="../diagrams/data13.xml"/><Relationship Id="rId24" Type="http://schemas.openxmlformats.org/officeDocument/2006/relationships/diagramLayout" Target="../diagrams/layout13.xml"/><Relationship Id="rId25" Type="http://schemas.openxmlformats.org/officeDocument/2006/relationships/diagramQuickStyle" Target="../diagrams/quickStyle13.xml"/><Relationship Id="rId26" Type="http://schemas.openxmlformats.org/officeDocument/2006/relationships/diagramColors" Target="../diagrams/colors13.xml"/><Relationship Id="rId27" Type="http://schemas.microsoft.com/office/2007/relationships/diagramDrawing" Target="../diagrams/drawing13.xml"/><Relationship Id="rId10" Type="http://schemas.openxmlformats.org/officeDocument/2006/relationships/diagramQuickStyle" Target="../diagrams/quickStyle10.xml"/><Relationship Id="rId11" Type="http://schemas.openxmlformats.org/officeDocument/2006/relationships/diagramColors" Target="../diagrams/colors10.xml"/><Relationship Id="rId12" Type="http://schemas.microsoft.com/office/2007/relationships/diagramDrawing" Target="../diagrams/drawing10.xml"/><Relationship Id="rId13" Type="http://schemas.openxmlformats.org/officeDocument/2006/relationships/diagramData" Target="../diagrams/data11.xml"/><Relationship Id="rId14" Type="http://schemas.openxmlformats.org/officeDocument/2006/relationships/diagramLayout" Target="../diagrams/layout11.xml"/><Relationship Id="rId15" Type="http://schemas.openxmlformats.org/officeDocument/2006/relationships/diagramQuickStyle" Target="../diagrams/quickStyle11.xml"/><Relationship Id="rId16" Type="http://schemas.openxmlformats.org/officeDocument/2006/relationships/diagramColors" Target="../diagrams/colors11.xml"/><Relationship Id="rId17" Type="http://schemas.microsoft.com/office/2007/relationships/diagramDrawing" Target="../diagrams/drawing11.xml"/><Relationship Id="rId18" Type="http://schemas.openxmlformats.org/officeDocument/2006/relationships/diagramData" Target="../diagrams/data12.xml"/><Relationship Id="rId19" Type="http://schemas.openxmlformats.org/officeDocument/2006/relationships/diagramLayout" Target="../diagrams/layout1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diagramData" Target="../diagrams/data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15.xml"/><Relationship Id="rId20" Type="http://schemas.openxmlformats.org/officeDocument/2006/relationships/diagramLayout" Target="../diagrams/layout17.xml"/><Relationship Id="rId21" Type="http://schemas.openxmlformats.org/officeDocument/2006/relationships/diagramQuickStyle" Target="../diagrams/quickStyle17.xml"/><Relationship Id="rId22" Type="http://schemas.openxmlformats.org/officeDocument/2006/relationships/diagramColors" Target="../diagrams/colors17.xml"/><Relationship Id="rId23" Type="http://schemas.microsoft.com/office/2007/relationships/diagramDrawing" Target="../diagrams/drawing17.xml"/><Relationship Id="rId24" Type="http://schemas.openxmlformats.org/officeDocument/2006/relationships/diagramData" Target="../diagrams/data18.xml"/><Relationship Id="rId25" Type="http://schemas.openxmlformats.org/officeDocument/2006/relationships/diagramLayout" Target="../diagrams/layout18.xml"/><Relationship Id="rId26" Type="http://schemas.openxmlformats.org/officeDocument/2006/relationships/diagramQuickStyle" Target="../diagrams/quickStyle18.xml"/><Relationship Id="rId27" Type="http://schemas.openxmlformats.org/officeDocument/2006/relationships/diagramColors" Target="../diagrams/colors18.xml"/><Relationship Id="rId28" Type="http://schemas.microsoft.com/office/2007/relationships/diagramDrawing" Target="../diagrams/drawing18.xml"/><Relationship Id="rId10" Type="http://schemas.openxmlformats.org/officeDocument/2006/relationships/diagramLayout" Target="../diagrams/layout15.xml"/><Relationship Id="rId11" Type="http://schemas.openxmlformats.org/officeDocument/2006/relationships/diagramQuickStyle" Target="../diagrams/quickStyle15.xml"/><Relationship Id="rId12" Type="http://schemas.openxmlformats.org/officeDocument/2006/relationships/diagramColors" Target="../diagrams/colors15.xml"/><Relationship Id="rId13" Type="http://schemas.microsoft.com/office/2007/relationships/diagramDrawing" Target="../diagrams/drawing15.xml"/><Relationship Id="rId14" Type="http://schemas.openxmlformats.org/officeDocument/2006/relationships/diagramData" Target="../diagrams/data16.xml"/><Relationship Id="rId15" Type="http://schemas.openxmlformats.org/officeDocument/2006/relationships/diagramLayout" Target="../diagrams/layout16.xml"/><Relationship Id="rId16" Type="http://schemas.openxmlformats.org/officeDocument/2006/relationships/diagramQuickStyle" Target="../diagrams/quickStyle16.xml"/><Relationship Id="rId17" Type="http://schemas.openxmlformats.org/officeDocument/2006/relationships/diagramColors" Target="../diagrams/colors16.xml"/><Relationship Id="rId18" Type="http://schemas.microsoft.com/office/2007/relationships/diagramDrawing" Target="../diagrams/drawing16.xml"/><Relationship Id="rId19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diagramData" Target="../diagrams/data14.xml"/><Relationship Id="rId5" Type="http://schemas.openxmlformats.org/officeDocument/2006/relationships/diagramLayout" Target="../diagrams/layout14.xml"/><Relationship Id="rId6" Type="http://schemas.openxmlformats.org/officeDocument/2006/relationships/diagramQuickStyle" Target="../diagrams/quickStyle14.xml"/><Relationship Id="rId7" Type="http://schemas.openxmlformats.org/officeDocument/2006/relationships/diagramColors" Target="../diagrams/colors14.xml"/><Relationship Id="rId8" Type="http://schemas.microsoft.com/office/2007/relationships/diagramDrawing" Target="../diagrams/drawing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://help.d2l.msu.edu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classes.lib.msu.edu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tech.msu.edu/storage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4" Type="http://schemas.openxmlformats.org/officeDocument/2006/relationships/diagramLayout" Target="../diagrams/layout19.xml"/><Relationship Id="rId5" Type="http://schemas.openxmlformats.org/officeDocument/2006/relationships/diagramQuickStyle" Target="../diagrams/quickStyle19.xml"/><Relationship Id="rId6" Type="http://schemas.openxmlformats.org/officeDocument/2006/relationships/diagramColors" Target="../diagrams/colors19.xml"/><Relationship Id="rId7" Type="http://schemas.microsoft.com/office/2007/relationships/diagramDrawing" Target="../diagrams/drawing19.xml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diagramData" Target="../diagrams/data20.xml"/><Relationship Id="rId4" Type="http://schemas.openxmlformats.org/officeDocument/2006/relationships/diagramLayout" Target="../diagrams/layout20.xml"/><Relationship Id="rId5" Type="http://schemas.openxmlformats.org/officeDocument/2006/relationships/diagramQuickStyle" Target="../diagrams/quickStyle20.xml"/><Relationship Id="rId6" Type="http://schemas.openxmlformats.org/officeDocument/2006/relationships/diagramColors" Target="../diagrams/colors20.xml"/><Relationship Id="rId7" Type="http://schemas.microsoft.com/office/2007/relationships/diagramDrawing" Target="../diagrams/drawing20.xml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2.xml"/><Relationship Id="rId12" Type="http://schemas.microsoft.com/office/2007/relationships/diagramDrawing" Target="../diagrams/drawing22.xml"/><Relationship Id="rId13" Type="http://schemas.openxmlformats.org/officeDocument/2006/relationships/image" Target="../media/image32.png"/><Relationship Id="rId14" Type="http://schemas.openxmlformats.org/officeDocument/2006/relationships/image" Target="../media/image37.png"/><Relationship Id="rId1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diagramData" Target="../diagrams/data21.xml"/><Relationship Id="rId4" Type="http://schemas.openxmlformats.org/officeDocument/2006/relationships/diagramLayout" Target="../diagrams/layout21.xml"/><Relationship Id="rId5" Type="http://schemas.openxmlformats.org/officeDocument/2006/relationships/diagramQuickStyle" Target="../diagrams/quickStyle21.xml"/><Relationship Id="rId6" Type="http://schemas.openxmlformats.org/officeDocument/2006/relationships/diagramColors" Target="../diagrams/colors21.xml"/><Relationship Id="rId7" Type="http://schemas.microsoft.com/office/2007/relationships/diagramDrawing" Target="../diagrams/drawing21.xml"/><Relationship Id="rId8" Type="http://schemas.openxmlformats.org/officeDocument/2006/relationships/diagramData" Target="../diagrams/data22.xml"/><Relationship Id="rId9" Type="http://schemas.openxmlformats.org/officeDocument/2006/relationships/diagramLayout" Target="../diagrams/layout22.xml"/><Relationship Id="rId10" Type="http://schemas.openxmlformats.org/officeDocument/2006/relationships/diagramQuickStyle" Target="../diagrams/quickStyle2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4.xml"/><Relationship Id="rId12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diagramData" Target="../diagrams/data23.xml"/><Relationship Id="rId4" Type="http://schemas.openxmlformats.org/officeDocument/2006/relationships/diagramLayout" Target="../diagrams/layout23.xml"/><Relationship Id="rId5" Type="http://schemas.openxmlformats.org/officeDocument/2006/relationships/diagramQuickStyle" Target="../diagrams/quickStyle23.xml"/><Relationship Id="rId6" Type="http://schemas.openxmlformats.org/officeDocument/2006/relationships/diagramColors" Target="../diagrams/colors23.xml"/><Relationship Id="rId7" Type="http://schemas.microsoft.com/office/2007/relationships/diagramDrawing" Target="../diagrams/drawing23.xml"/><Relationship Id="rId8" Type="http://schemas.openxmlformats.org/officeDocument/2006/relationships/diagramData" Target="../diagrams/data24.xml"/><Relationship Id="rId9" Type="http://schemas.openxmlformats.org/officeDocument/2006/relationships/diagramLayout" Target="../diagrams/layout24.xml"/><Relationship Id="rId10" Type="http://schemas.openxmlformats.org/officeDocument/2006/relationships/diagramQuickStyle" Target="../diagrams/quickStyl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4" Type="http://schemas.openxmlformats.org/officeDocument/2006/relationships/diagramLayout" Target="../diagrams/layout25.xml"/><Relationship Id="rId5" Type="http://schemas.openxmlformats.org/officeDocument/2006/relationships/diagramQuickStyle" Target="../diagrams/quickStyle25.xml"/><Relationship Id="rId6" Type="http://schemas.openxmlformats.org/officeDocument/2006/relationships/diagramColors" Target="../diagrams/colors25.xml"/><Relationship Id="rId7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4" Type="http://schemas.openxmlformats.org/officeDocument/2006/relationships/diagramLayout" Target="../diagrams/layout27.xml"/><Relationship Id="rId5" Type="http://schemas.openxmlformats.org/officeDocument/2006/relationships/diagramQuickStyle" Target="../diagrams/quickStyle27.xml"/><Relationship Id="rId6" Type="http://schemas.openxmlformats.org/officeDocument/2006/relationships/diagramColors" Target="../diagrams/colors27.xml"/><Relationship Id="rId7" Type="http://schemas.microsoft.com/office/2007/relationships/diagramDrawing" Target="../diagrams/drawing27.xml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29.xml"/><Relationship Id="rId12" Type="http://schemas.openxmlformats.org/officeDocument/2006/relationships/diagramColors" Target="../diagrams/colors29.xml"/><Relationship Id="rId13" Type="http://schemas.microsoft.com/office/2007/relationships/diagramDrawing" Target="../diagrams/drawing29.xml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diagramData" Target="../diagrams/data28.xml"/><Relationship Id="rId4" Type="http://schemas.openxmlformats.org/officeDocument/2006/relationships/diagramLayout" Target="../diagrams/layout28.xml"/><Relationship Id="rId5" Type="http://schemas.openxmlformats.org/officeDocument/2006/relationships/diagramQuickStyle" Target="../diagrams/quickStyle28.xml"/><Relationship Id="rId6" Type="http://schemas.openxmlformats.org/officeDocument/2006/relationships/diagramColors" Target="../diagrams/colors28.xml"/><Relationship Id="rId7" Type="http://schemas.microsoft.com/office/2007/relationships/diagramDrawing" Target="../diagrams/drawing28.xml"/><Relationship Id="rId8" Type="http://schemas.openxmlformats.org/officeDocument/2006/relationships/image" Target="../media/image22.png"/><Relationship Id="rId9" Type="http://schemas.openxmlformats.org/officeDocument/2006/relationships/diagramData" Target="../diagrams/data29.xml"/><Relationship Id="rId10" Type="http://schemas.openxmlformats.org/officeDocument/2006/relationships/diagramLayout" Target="../diagrams/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4" Type="http://schemas.openxmlformats.org/officeDocument/2006/relationships/diagramLayout" Target="../diagrams/layout30.xml"/><Relationship Id="rId5" Type="http://schemas.openxmlformats.org/officeDocument/2006/relationships/diagramQuickStyle" Target="../diagrams/quickStyle30.xml"/><Relationship Id="rId6" Type="http://schemas.openxmlformats.org/officeDocument/2006/relationships/diagramColors" Target="../diagrams/colors30.xml"/><Relationship Id="rId7" Type="http://schemas.microsoft.com/office/2007/relationships/diagramDrawing" Target="../diagrams/drawing30.xml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4" Type="http://schemas.openxmlformats.org/officeDocument/2006/relationships/diagramLayout" Target="../diagrams/layout31.xml"/><Relationship Id="rId5" Type="http://schemas.openxmlformats.org/officeDocument/2006/relationships/diagramQuickStyle" Target="../diagrams/quickStyle31.xml"/><Relationship Id="rId6" Type="http://schemas.openxmlformats.org/officeDocument/2006/relationships/diagramColors" Target="../diagrams/colors31.xml"/><Relationship Id="rId7" Type="http://schemas.microsoft.com/office/2007/relationships/diagramDrawing" Target="../diagrams/drawing3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4" Type="http://schemas.openxmlformats.org/officeDocument/2006/relationships/diagramLayout" Target="../diagrams/layout32.xml"/><Relationship Id="rId5" Type="http://schemas.openxmlformats.org/officeDocument/2006/relationships/diagramQuickStyle" Target="../diagrams/quickStyle32.xml"/><Relationship Id="rId6" Type="http://schemas.openxmlformats.org/officeDocument/2006/relationships/diagramColors" Target="../diagrams/colors32.xml"/><Relationship Id="rId7" Type="http://schemas.microsoft.com/office/2007/relationships/diagramDrawing" Target="../diagrams/drawing3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4" Type="http://schemas.openxmlformats.org/officeDocument/2006/relationships/diagramLayout" Target="../diagrams/layout33.xml"/><Relationship Id="rId5" Type="http://schemas.openxmlformats.org/officeDocument/2006/relationships/diagramQuickStyle" Target="../diagrams/quickStyle33.xml"/><Relationship Id="rId6" Type="http://schemas.openxmlformats.org/officeDocument/2006/relationships/diagramColors" Target="../diagrams/colors33.xml"/><Relationship Id="rId7" Type="http://schemas.microsoft.com/office/2007/relationships/diagramDrawing" Target="../diagrams/drawing33.xml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5.xml"/><Relationship Id="rId12" Type="http://schemas.openxmlformats.org/officeDocument/2006/relationships/diagramColors" Target="../diagrams/colors35.xml"/><Relationship Id="rId13" Type="http://schemas.microsoft.com/office/2007/relationships/diagramDrawing" Target="../diagrams/drawing35.xml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diagramData" Target="../diagrams/data34.xml"/><Relationship Id="rId4" Type="http://schemas.openxmlformats.org/officeDocument/2006/relationships/diagramLayout" Target="../diagrams/layout34.xml"/><Relationship Id="rId5" Type="http://schemas.openxmlformats.org/officeDocument/2006/relationships/diagramQuickStyle" Target="../diagrams/quickStyle34.xml"/><Relationship Id="rId6" Type="http://schemas.openxmlformats.org/officeDocument/2006/relationships/diagramColors" Target="../diagrams/colors34.xml"/><Relationship Id="rId7" Type="http://schemas.microsoft.com/office/2007/relationships/diagramDrawing" Target="../diagrams/drawing34.xml"/><Relationship Id="rId8" Type="http://schemas.openxmlformats.org/officeDocument/2006/relationships/image" Target="../media/image34.png"/><Relationship Id="rId9" Type="http://schemas.openxmlformats.org/officeDocument/2006/relationships/diagramData" Target="../diagrams/data35.xml"/><Relationship Id="rId10" Type="http://schemas.openxmlformats.org/officeDocument/2006/relationships/diagramLayout" Target="../diagrams/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ac.washington.edu/display/pmportal/Project+Charter+Template" TargetMode="External"/><Relationship Id="rId4" Type="http://schemas.openxmlformats.org/officeDocument/2006/relationships/image" Target="../media/image40.png"/><Relationship Id="rId5" Type="http://schemas.openxmlformats.org/officeDocument/2006/relationships/diagramData" Target="../diagrams/data36.xml"/><Relationship Id="rId6" Type="http://schemas.openxmlformats.org/officeDocument/2006/relationships/diagramLayout" Target="../diagrams/layout36.xml"/><Relationship Id="rId7" Type="http://schemas.openxmlformats.org/officeDocument/2006/relationships/diagramQuickStyle" Target="../diagrams/quickStyle36.xml"/><Relationship Id="rId8" Type="http://schemas.openxmlformats.org/officeDocument/2006/relationships/diagramColors" Target="../diagrams/colors36.xml"/><Relationship Id="rId9" Type="http://schemas.microsoft.com/office/2007/relationships/diagramDrawing" Target="../diagrams/drawing3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4" Type="http://schemas.openxmlformats.org/officeDocument/2006/relationships/diagramLayout" Target="../diagrams/layout37.xml"/><Relationship Id="rId5" Type="http://schemas.openxmlformats.org/officeDocument/2006/relationships/diagramQuickStyle" Target="../diagrams/quickStyle37.xml"/><Relationship Id="rId6" Type="http://schemas.openxmlformats.org/officeDocument/2006/relationships/diagramColors" Target="../diagrams/colors37.xml"/><Relationship Id="rId7" Type="http://schemas.microsoft.com/office/2007/relationships/diagramDrawing" Target="../diagrams/drawing3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4" Type="http://schemas.openxmlformats.org/officeDocument/2006/relationships/diagramQuickStyle" Target="../diagrams/quickStyle38.xml"/><Relationship Id="rId5" Type="http://schemas.openxmlformats.org/officeDocument/2006/relationships/diagramColors" Target="../diagrams/colors38.xml"/><Relationship Id="rId6" Type="http://schemas.microsoft.com/office/2007/relationships/diagramDrawing" Target="../diagrams/drawing3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4" Type="http://schemas.openxmlformats.org/officeDocument/2006/relationships/diagramLayout" Target="../diagrams/layout39.xml"/><Relationship Id="rId5" Type="http://schemas.openxmlformats.org/officeDocument/2006/relationships/diagramQuickStyle" Target="../diagrams/quickStyle39.xml"/><Relationship Id="rId6" Type="http://schemas.openxmlformats.org/officeDocument/2006/relationships/diagramColors" Target="../diagrams/colors39.xml"/><Relationship Id="rId7" Type="http://schemas.microsoft.com/office/2007/relationships/diagramDrawing" Target="../diagrams/drawing39.xml"/><Relationship Id="rId8" Type="http://schemas.openxmlformats.org/officeDocument/2006/relationships/image" Target="../media/image33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41.xml"/><Relationship Id="rId12" Type="http://schemas.openxmlformats.org/officeDocument/2006/relationships/diagramColors" Target="../diagrams/colors41.xml"/><Relationship Id="rId13" Type="http://schemas.microsoft.com/office/2007/relationships/diagramDrawing" Target="../diagrams/drawing41.xml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diagramData" Target="../diagrams/data40.xml"/><Relationship Id="rId4" Type="http://schemas.openxmlformats.org/officeDocument/2006/relationships/diagramLayout" Target="../diagrams/layout40.xml"/><Relationship Id="rId5" Type="http://schemas.openxmlformats.org/officeDocument/2006/relationships/diagramQuickStyle" Target="../diagrams/quickStyle40.xml"/><Relationship Id="rId6" Type="http://schemas.openxmlformats.org/officeDocument/2006/relationships/diagramColors" Target="../diagrams/colors40.xml"/><Relationship Id="rId7" Type="http://schemas.microsoft.com/office/2007/relationships/diagramDrawing" Target="../diagrams/drawing40.xml"/><Relationship Id="rId8" Type="http://schemas.openxmlformats.org/officeDocument/2006/relationships/image" Target="../media/image33.png"/><Relationship Id="rId9" Type="http://schemas.openxmlformats.org/officeDocument/2006/relationships/diagramData" Target="../diagrams/data41.xml"/><Relationship Id="rId10" Type="http://schemas.openxmlformats.org/officeDocument/2006/relationships/diagramLayout" Target="../diagrams/layout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4" Type="http://schemas.openxmlformats.org/officeDocument/2006/relationships/diagramQuickStyle" Target="../diagrams/quickStyle42.xml"/><Relationship Id="rId5" Type="http://schemas.openxmlformats.org/officeDocument/2006/relationships/diagramColors" Target="../diagrams/colors42.xml"/><Relationship Id="rId6" Type="http://schemas.microsoft.com/office/2007/relationships/diagramDrawing" Target="../diagrams/drawing4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jlsc-pub.org/jlsc/vol1/iss1/6/" TargetMode="External"/><Relationship Id="rId4" Type="http://schemas.openxmlformats.org/officeDocument/2006/relationships/hyperlink" Target="http://hdl.handle.net/10022/AC:P:13190" TargetMode="External"/><Relationship Id="rId5" Type="http://schemas.openxmlformats.org/officeDocument/2006/relationships/hyperlink" Target="http://psychsocgerontology.oxfordjournals.org/content/56/4/S237.short" TargetMode="External"/><Relationship Id="rId6" Type="http://schemas.openxmlformats.org/officeDocument/2006/relationships/hyperlink" Target="http://dx.doi.org/10.3886/ICPSR03370.v1" TargetMode="External"/><Relationship Id="rId7" Type="http://schemas.openxmlformats.org/officeDocument/2006/relationships/diagramData" Target="../diagrams/data43.xml"/><Relationship Id="rId8" Type="http://schemas.openxmlformats.org/officeDocument/2006/relationships/diagramLayout" Target="../diagrams/layout43.xml"/><Relationship Id="rId9" Type="http://schemas.openxmlformats.org/officeDocument/2006/relationships/diagramQuickStyle" Target="../diagrams/quickStyle43.xml"/><Relationship Id="rId10" Type="http://schemas.openxmlformats.org/officeDocument/2006/relationships/diagramColors" Target="../diagrams/colors43.xml"/><Relationship Id="rId11" Type="http://schemas.microsoft.com/office/2007/relationships/diagramDrawing" Target="../diagrams/drawing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4" Type="http://schemas.openxmlformats.org/officeDocument/2006/relationships/diagramQuickStyle" Target="../diagrams/quickStyle44.xml"/><Relationship Id="rId5" Type="http://schemas.openxmlformats.org/officeDocument/2006/relationships/diagramColors" Target="../diagrams/colors44.xml"/><Relationship Id="rId6" Type="http://schemas.microsoft.com/office/2007/relationships/diagramDrawing" Target="../diagrams/drawing4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4" Type="http://schemas.openxmlformats.org/officeDocument/2006/relationships/diagramLayout" Target="../diagrams/layout45.xml"/><Relationship Id="rId5" Type="http://schemas.openxmlformats.org/officeDocument/2006/relationships/diagramQuickStyle" Target="../diagrams/quickStyle45.xml"/><Relationship Id="rId6" Type="http://schemas.openxmlformats.org/officeDocument/2006/relationships/diagramColors" Target="../diagrams/colors45.xml"/><Relationship Id="rId7" Type="http://schemas.microsoft.com/office/2007/relationships/diagramDrawing" Target="../diagrams/drawing45.xml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iny.cc/yvdpqw" TargetMode="External"/><Relationship Id="rId3" Type="http://schemas.openxmlformats.org/officeDocument/2006/relationships/hyperlink" Target="mailto:collie@msu.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s.rice.edu/ES/humsoc/Galileo/Images/Astro/Instruments/hevelius_telescope.gif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oleObject" Target="../embeddings/oleObject1.bin"/><Relationship Id="rId7" Type="http://schemas.openxmlformats.org/officeDocument/2006/relationships/image" Target="../media/image9.wmf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Data Curation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41044"/>
            <a:ext cx="7772400" cy="2102356"/>
          </a:xfrm>
        </p:spPr>
        <p:txBody>
          <a:bodyPr/>
          <a:lstStyle/>
          <a:p>
            <a:r>
              <a:rPr lang="en-US" dirty="0" smtClean="0"/>
              <a:t>Data documentation, organization, storage and sharing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32662256"/>
              </p:ext>
            </p:extLst>
          </p:nvPr>
        </p:nvGraphicFramePr>
        <p:xfrm>
          <a:off x="609600" y="2786406"/>
          <a:ext cx="6019800" cy="186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86600" y="6084971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Aaron Collie</a:t>
            </a:r>
          </a:p>
          <a:p>
            <a:r>
              <a:rPr lang="en-US" sz="1400" dirty="0" smtClean="0"/>
              <a:t>Digital Curation Librarian</a:t>
            </a:r>
          </a:p>
          <a:p>
            <a:r>
              <a:rPr lang="en-US" sz="1400" dirty="0" smtClean="0">
                <a:hlinkClick r:id="rId8"/>
              </a:rPr>
              <a:t>collie@msu.edu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05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reinforcement….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National Science </a:t>
            </a:r>
            <a:r>
              <a:rPr lang="en-US" sz="3000" dirty="0" smtClean="0"/>
              <a:t>Foundation Data Management Plan mandate (January 18, 2011)</a:t>
            </a:r>
            <a:endParaRPr lang="en-US" sz="3000" dirty="0"/>
          </a:p>
          <a:p>
            <a:r>
              <a:rPr lang="en-US" sz="3000" dirty="0"/>
              <a:t>Presidential Memorandum on Managing Government Records (August 24, 2012)</a:t>
            </a:r>
          </a:p>
          <a:p>
            <a:pPr lvl="1"/>
            <a:r>
              <a:rPr lang="en-US" i="1" dirty="0"/>
              <a:t>Managing Government Records Directive: </a:t>
            </a:r>
            <a:r>
              <a:rPr lang="en-US" dirty="0"/>
              <a:t>All permanent electronic records in Federal agencies will be managed electronically to the fullest extent possible for eventual transfer and accessioning by NARA in an electronic format.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72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reinforcement…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r>
              <a:rPr lang="en-US" sz="3000" dirty="0"/>
              <a:t>White House policy memo (February 22, 2013)</a:t>
            </a:r>
          </a:p>
          <a:p>
            <a:pPr lvl="1"/>
            <a:r>
              <a:rPr lang="en-US" sz="2000" i="1" dirty="0"/>
              <a:t>Increasing Access to the Results of Federally Funded Scientific Research: </a:t>
            </a:r>
            <a:r>
              <a:rPr lang="en-US" sz="2000" dirty="0"/>
              <a:t>Federal agencies with more than $100M in R&amp;D expenditures must develop plans to make the published results of federally funded research freely available to the public within one year of publication</a:t>
            </a:r>
            <a:r>
              <a:rPr lang="en-US" sz="2000" dirty="0" smtClean="0"/>
              <a:t>.</a:t>
            </a:r>
          </a:p>
          <a:p>
            <a:r>
              <a:rPr lang="en-US" sz="3000" dirty="0" smtClean="0"/>
              <a:t>OSTP policy memo (March 20, 2014)</a:t>
            </a:r>
          </a:p>
          <a:p>
            <a:pPr lvl="1"/>
            <a:r>
              <a:rPr lang="en-US" sz="2000" i="1" dirty="0" smtClean="0"/>
              <a:t>Improving the Management of and Access to Scientific Collections: </a:t>
            </a:r>
            <a:r>
              <a:rPr lang="en-US" sz="2000" dirty="0"/>
              <a:t>directs each </a:t>
            </a:r>
            <a:r>
              <a:rPr lang="en-US" sz="2000" dirty="0" smtClean="0"/>
              <a:t>Federal agency </a:t>
            </a:r>
            <a:r>
              <a:rPr lang="en-US" sz="2000" dirty="0"/>
              <a:t>that owns, maintains, or otherwise financially supports permanent scientific collections </a:t>
            </a:r>
            <a:r>
              <a:rPr lang="en-US" sz="2000" dirty="0" smtClean="0"/>
              <a:t>to develop </a:t>
            </a:r>
            <a:r>
              <a:rPr lang="en-US" sz="2000" dirty="0"/>
              <a:t>a draft scientific-collections management and access policy within six </a:t>
            </a:r>
            <a:r>
              <a:rPr lang="en-US" sz="2000" dirty="0" smtClean="0"/>
              <a:t>months.</a:t>
            </a:r>
            <a:endParaRPr lang="en-US" sz="2000" i="1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7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ChangeArrowheads="1"/>
          </p:cNvSpPr>
          <p:nvPr/>
        </p:nvSpPr>
        <p:spPr bwMode="auto">
          <a:xfrm>
            <a:off x="0" y="152400"/>
            <a:ext cx="876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sz="2400" dirty="0">
                <a:solidFill>
                  <a:srgbClr val="2178B5"/>
                </a:solidFill>
                <a:latin typeface="+mj-lt"/>
              </a:rPr>
              <a:t>Curation responsibilities (Carlson, </a:t>
            </a:r>
            <a:r>
              <a:rPr lang="en-US" sz="2400" dirty="0" smtClean="0">
                <a:solidFill>
                  <a:srgbClr val="2178B5"/>
                </a:solidFill>
                <a:latin typeface="+mj-lt"/>
              </a:rPr>
              <a:t>The </a:t>
            </a:r>
            <a:r>
              <a:rPr lang="en-US" sz="2400" dirty="0">
                <a:solidFill>
                  <a:srgbClr val="2178B5"/>
                </a:solidFill>
                <a:latin typeface="+mj-lt"/>
              </a:rPr>
              <a:t>Chronicle, 2006)</a:t>
            </a:r>
          </a:p>
        </p:txBody>
      </p:sp>
      <p:sp>
        <p:nvSpPr>
          <p:cNvPr id="61443" name="Rectangle 5"/>
          <p:cNvSpPr>
            <a:spLocks noChangeArrowheads="1"/>
          </p:cNvSpPr>
          <p:nvPr/>
        </p:nvSpPr>
        <p:spPr bwMode="auto">
          <a:xfrm>
            <a:off x="457200" y="1143000"/>
            <a:ext cx="8229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Clr>
                <a:schemeClr val="bg2"/>
              </a:buClr>
              <a:buSzPct val="75000"/>
              <a:buFont typeface="Wingdings" charset="0"/>
              <a:buNone/>
            </a:pPr>
            <a:r>
              <a:rPr lang="en-GB" sz="2000" b="0"/>
              <a:t>	“Data from Big Science is … easier to handle, understand and archive. </a:t>
            </a:r>
            <a:br>
              <a:rPr lang="en-GB" sz="2000" b="0"/>
            </a:br>
            <a:endParaRPr lang="en-GB" sz="2000" b="0"/>
          </a:p>
          <a:p>
            <a:pPr marL="342900" indent="-342900">
              <a:buClr>
                <a:schemeClr val="bg2"/>
              </a:buClr>
              <a:buSzPct val="75000"/>
              <a:buFont typeface="Wingdings" charset="0"/>
              <a:buNone/>
            </a:pPr>
            <a:r>
              <a:rPr lang="en-GB" sz="2000" b="0"/>
              <a:t>	Small Science is horribly heterogeneous and far more vast. In time Small Science will generate 2-3 times more data than Big Science.”</a:t>
            </a:r>
            <a:endParaRPr lang="en-US" sz="1400" b="0"/>
          </a:p>
        </p:txBody>
      </p:sp>
      <p:sp>
        <p:nvSpPr>
          <p:cNvPr id="61444" name="Line 6"/>
          <p:cNvSpPr>
            <a:spLocks noChangeShapeType="1"/>
          </p:cNvSpPr>
          <p:nvPr/>
        </p:nvSpPr>
        <p:spPr bwMode="auto">
          <a:xfrm>
            <a:off x="914400" y="3886200"/>
            <a:ext cx="0" cy="2362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5" name="Line 7"/>
          <p:cNvSpPr>
            <a:spLocks noChangeShapeType="1"/>
          </p:cNvSpPr>
          <p:nvPr/>
        </p:nvSpPr>
        <p:spPr bwMode="auto">
          <a:xfrm>
            <a:off x="914400" y="6248400"/>
            <a:ext cx="7315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6" name="Freeform 8"/>
          <p:cNvSpPr>
            <a:spLocks/>
          </p:cNvSpPr>
          <p:nvPr/>
        </p:nvSpPr>
        <p:spPr bwMode="auto">
          <a:xfrm>
            <a:off x="914400" y="3489325"/>
            <a:ext cx="7124700" cy="2759075"/>
          </a:xfrm>
          <a:custGeom>
            <a:avLst/>
            <a:gdLst>
              <a:gd name="T0" fmla="*/ 0 w 4488"/>
              <a:gd name="T1" fmla="*/ 2759075 h 1738"/>
              <a:gd name="T2" fmla="*/ 457200 w 4488"/>
              <a:gd name="T3" fmla="*/ 111125 h 1738"/>
              <a:gd name="T4" fmla="*/ 1143000 w 4488"/>
              <a:gd name="T5" fmla="*/ 2092325 h 1738"/>
              <a:gd name="T6" fmla="*/ 4038600 w 4488"/>
              <a:gd name="T7" fmla="*/ 2435225 h 1738"/>
              <a:gd name="T8" fmla="*/ 5676900 w 4488"/>
              <a:gd name="T9" fmla="*/ 2625725 h 1738"/>
              <a:gd name="T10" fmla="*/ 7124700 w 4488"/>
              <a:gd name="T11" fmla="*/ 2682875 h 1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488"/>
              <a:gd name="T19" fmla="*/ 0 h 1738"/>
              <a:gd name="T20" fmla="*/ 4488 w 4488"/>
              <a:gd name="T21" fmla="*/ 1738 h 17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488" h="1738">
                <a:moveTo>
                  <a:pt x="0" y="1738"/>
                </a:moveTo>
                <a:cubicBezTo>
                  <a:pt x="84" y="939"/>
                  <a:pt x="168" y="140"/>
                  <a:pt x="288" y="70"/>
                </a:cubicBezTo>
                <a:cubicBezTo>
                  <a:pt x="408" y="0"/>
                  <a:pt x="344" y="1074"/>
                  <a:pt x="720" y="1318"/>
                </a:cubicBezTo>
                <a:cubicBezTo>
                  <a:pt x="1096" y="1562"/>
                  <a:pt x="2068" y="1478"/>
                  <a:pt x="2544" y="1534"/>
                </a:cubicBezTo>
                <a:cubicBezTo>
                  <a:pt x="3020" y="1590"/>
                  <a:pt x="3252" y="1628"/>
                  <a:pt x="3576" y="1654"/>
                </a:cubicBezTo>
                <a:cubicBezTo>
                  <a:pt x="3900" y="1680"/>
                  <a:pt x="4336" y="1684"/>
                  <a:pt x="4488" y="169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endParaRPr lang="en-US"/>
          </a:p>
        </p:txBody>
      </p:sp>
      <p:sp>
        <p:nvSpPr>
          <p:cNvPr id="61447" name="Text Box 9"/>
          <p:cNvSpPr txBox="1">
            <a:spLocks noChangeArrowheads="1"/>
          </p:cNvSpPr>
          <p:nvPr/>
        </p:nvSpPr>
        <p:spPr bwMode="auto">
          <a:xfrm>
            <a:off x="304800" y="2895600"/>
            <a:ext cx="2400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dirty="0">
                <a:latin typeface="Tahoma" charset="0"/>
              </a:rPr>
              <a:t>big science data</a:t>
            </a:r>
          </a:p>
        </p:txBody>
      </p:sp>
      <p:sp>
        <p:nvSpPr>
          <p:cNvPr id="61448" name="Text Box 10"/>
          <p:cNvSpPr txBox="1">
            <a:spLocks noChangeArrowheads="1"/>
          </p:cNvSpPr>
          <p:nvPr/>
        </p:nvSpPr>
        <p:spPr bwMode="auto">
          <a:xfrm>
            <a:off x="2819400" y="5410200"/>
            <a:ext cx="5981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>
                <a:latin typeface="Tahoma" charset="0"/>
              </a:rPr>
              <a:t>small science data</a:t>
            </a:r>
          </a:p>
        </p:txBody>
      </p:sp>
      <p:sp>
        <p:nvSpPr>
          <p:cNvPr id="61449" name="Text Box 11"/>
          <p:cNvSpPr txBox="1">
            <a:spLocks noChangeArrowheads="1"/>
          </p:cNvSpPr>
          <p:nvPr/>
        </p:nvSpPr>
        <p:spPr bwMode="auto">
          <a:xfrm>
            <a:off x="1279525" y="1941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endParaRPr lang="en-US"/>
          </a:p>
        </p:txBody>
      </p:sp>
      <p:sp>
        <p:nvSpPr>
          <p:cNvPr id="61450" name="Text Box 12"/>
          <p:cNvSpPr txBox="1">
            <a:spLocks noChangeArrowheads="1"/>
          </p:cNvSpPr>
          <p:nvPr/>
        </p:nvSpPr>
        <p:spPr bwMode="auto">
          <a:xfrm>
            <a:off x="6553200" y="3810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endParaRPr lang="en-US" sz="3200"/>
          </a:p>
        </p:txBody>
      </p:sp>
      <p:sp>
        <p:nvSpPr>
          <p:cNvPr id="61451" name="Text Box 13"/>
          <p:cNvSpPr txBox="1">
            <a:spLocks noChangeArrowheads="1"/>
          </p:cNvSpPr>
          <p:nvPr/>
        </p:nvSpPr>
        <p:spPr bwMode="auto">
          <a:xfrm>
            <a:off x="685800" y="1143000"/>
            <a:ext cx="8093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endParaRPr lang="en-US"/>
          </a:p>
        </p:txBody>
      </p:sp>
      <p:sp>
        <p:nvSpPr>
          <p:cNvPr id="61452" name="Text Box 15"/>
          <p:cNvSpPr txBox="1">
            <a:spLocks noChangeArrowheads="1"/>
          </p:cNvSpPr>
          <p:nvPr/>
        </p:nvSpPr>
        <p:spPr bwMode="auto">
          <a:xfrm>
            <a:off x="4800600" y="4343400"/>
            <a:ext cx="181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dirty="0"/>
              <a:t>institution?</a:t>
            </a:r>
          </a:p>
        </p:txBody>
      </p:sp>
      <p:sp>
        <p:nvSpPr>
          <p:cNvPr id="61453" name="Text Box 15"/>
          <p:cNvSpPr txBox="1">
            <a:spLocks noChangeArrowheads="1"/>
          </p:cNvSpPr>
          <p:nvPr/>
        </p:nvSpPr>
        <p:spPr bwMode="auto">
          <a:xfrm>
            <a:off x="2743200" y="3810000"/>
            <a:ext cx="1374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rebuchet M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dirty="0"/>
              <a:t>domain?</a:t>
            </a:r>
          </a:p>
        </p:txBody>
      </p:sp>
      <p:cxnSp>
        <p:nvCxnSpPr>
          <p:cNvPr id="61454" name="Straight Arrow Connector 15"/>
          <p:cNvCxnSpPr>
            <a:cxnSpLocks noChangeShapeType="1"/>
          </p:cNvCxnSpPr>
          <p:nvPr/>
        </p:nvCxnSpPr>
        <p:spPr bwMode="auto">
          <a:xfrm rot="10800000">
            <a:off x="1828800" y="4114800"/>
            <a:ext cx="838200" cy="1588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5" name="Straight Arrow Connector 16"/>
          <p:cNvCxnSpPr>
            <a:cxnSpLocks noChangeShapeType="1"/>
          </p:cNvCxnSpPr>
          <p:nvPr/>
        </p:nvCxnSpPr>
        <p:spPr bwMode="auto">
          <a:xfrm rot="5400000">
            <a:off x="5182394" y="5029994"/>
            <a:ext cx="379412" cy="228600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2819400" y="6629400"/>
            <a:ext cx="63415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MacColl</a:t>
            </a:r>
            <a:r>
              <a:rPr lang="en-US" sz="1050" dirty="0" smtClean="0"/>
              <a:t>, John (2010). The Role of libraries in data curation. RLG Partnership Annual Meeting, Chicago. June 2010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635253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is the engine of the academic industry…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8106336"/>
              </p:ext>
            </p:extLst>
          </p:nvPr>
        </p:nvGraphicFramePr>
        <p:xfrm>
          <a:off x="914400" y="2057400"/>
          <a:ext cx="7391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560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74379835"/>
              </p:ext>
            </p:extLst>
          </p:nvPr>
        </p:nvGraphicFramePr>
        <p:xfrm>
          <a:off x="723900" y="152400"/>
          <a:ext cx="73914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1333500" y="3352800"/>
            <a:ext cx="762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104900" y="3352800"/>
            <a:ext cx="762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81100" y="3352800"/>
            <a:ext cx="1524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028700" y="3276600"/>
            <a:ext cx="762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790700" y="1981200"/>
            <a:ext cx="6858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700" y="2971800"/>
            <a:ext cx="13716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943100" y="5410200"/>
            <a:ext cx="990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66900" y="51816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933700" y="2133600"/>
            <a:ext cx="38100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781300" y="2133600"/>
            <a:ext cx="457200" cy="266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924300" y="4038600"/>
            <a:ext cx="6096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924300" y="4152900"/>
            <a:ext cx="762000" cy="1028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24200" y="1905000"/>
            <a:ext cx="1409700" cy="1485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38500" y="1828800"/>
            <a:ext cx="14478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38500" y="1524000"/>
            <a:ext cx="16002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295900" y="4038600"/>
            <a:ext cx="12954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143500" y="4152900"/>
            <a:ext cx="1295400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924300" y="5410200"/>
            <a:ext cx="2514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24300" y="5334000"/>
            <a:ext cx="2514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448300" y="3886200"/>
            <a:ext cx="12954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866900" y="5715000"/>
            <a:ext cx="4572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096000" y="2324100"/>
            <a:ext cx="800100" cy="2781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238500" y="1371600"/>
            <a:ext cx="2209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81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things can get a little messy.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1600201"/>
            <a:ext cx="5775959" cy="433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93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1873854"/>
              </p:ext>
            </p:extLst>
          </p:nvPr>
        </p:nvGraphicFramePr>
        <p:xfrm>
          <a:off x="914400" y="0"/>
          <a:ext cx="73914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1524000" y="3200400"/>
            <a:ext cx="762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295400" y="3200400"/>
            <a:ext cx="762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3200400"/>
            <a:ext cx="1524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219200" y="3124200"/>
            <a:ext cx="762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81200" y="1828800"/>
            <a:ext cx="6858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81200" y="2819400"/>
            <a:ext cx="13716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33600" y="5257800"/>
            <a:ext cx="990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57400" y="50292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124200" y="1981200"/>
            <a:ext cx="38100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1981200"/>
            <a:ext cx="457200" cy="266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14800" y="3886200"/>
            <a:ext cx="6096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114800" y="4000500"/>
            <a:ext cx="762000" cy="1028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314700" y="1752600"/>
            <a:ext cx="1409700" cy="1485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29000" y="1676400"/>
            <a:ext cx="14478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29000" y="1371600"/>
            <a:ext cx="16002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86400" y="3886200"/>
            <a:ext cx="12954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334000" y="4000500"/>
            <a:ext cx="1295400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14800" y="5257800"/>
            <a:ext cx="2514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14800" y="5181600"/>
            <a:ext cx="2514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638800" y="3733800"/>
            <a:ext cx="12954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057400" y="5562600"/>
            <a:ext cx="4572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286500" y="2171700"/>
            <a:ext cx="800100" cy="2781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429000" y="1219200"/>
            <a:ext cx="2209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34200" y="2743200"/>
            <a:ext cx="1600200" cy="8191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7086600" y="2743200"/>
            <a:ext cx="1371600" cy="990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2000" y="1219200"/>
            <a:ext cx="7467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The scientific method “</a:t>
            </a:r>
            <a:r>
              <a:rPr lang="en-US" sz="4400" b="1" dirty="0" smtClean="0"/>
              <a:t>is often misrepresented as a fixed sequence of steps</a:t>
            </a:r>
            <a:r>
              <a:rPr lang="en-US" sz="4400" dirty="0" smtClean="0"/>
              <a:t>,” rather than being seen for what it truly is, “</a:t>
            </a:r>
            <a:r>
              <a:rPr lang="en-US" sz="4400" b="1" dirty="0" smtClean="0"/>
              <a:t>a highly variable and creative process</a:t>
            </a:r>
            <a:r>
              <a:rPr lang="en-US" sz="4400" dirty="0" smtClean="0"/>
              <a:t>” (AAAS 2000:18).</a:t>
            </a:r>
            <a:endParaRPr lang="en-US" sz="4400" dirty="0"/>
          </a:p>
        </p:txBody>
      </p:sp>
      <p:sp>
        <p:nvSpPr>
          <p:cNvPr id="32" name="Rectangle 31"/>
          <p:cNvSpPr/>
          <p:nvPr/>
        </p:nvSpPr>
        <p:spPr>
          <a:xfrm>
            <a:off x="0" y="6534835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Gauch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Hugh G. Scientific Method in Practice. New York: Cambridge University Press, 2010. Print. (Emphasis added)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636281848"/>
              </p:ext>
            </p:extLst>
          </p:nvPr>
        </p:nvGraphicFramePr>
        <p:xfrm>
          <a:off x="914400" y="157660"/>
          <a:ext cx="7391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reeform 3"/>
          <p:cNvSpPr/>
          <p:nvPr/>
        </p:nvSpPr>
        <p:spPr>
          <a:xfrm>
            <a:off x="303790" y="767260"/>
            <a:ext cx="3929227" cy="5389418"/>
          </a:xfrm>
          <a:custGeom>
            <a:avLst/>
            <a:gdLst>
              <a:gd name="connsiteX0" fmla="*/ 943119 w 3929227"/>
              <a:gd name="connsiteY0" fmla="*/ 249382 h 5389418"/>
              <a:gd name="connsiteX1" fmla="*/ 943119 w 3929227"/>
              <a:gd name="connsiteY1" fmla="*/ 249382 h 5389418"/>
              <a:gd name="connsiteX2" fmla="*/ 901555 w 3929227"/>
              <a:gd name="connsiteY2" fmla="*/ 415636 h 5389418"/>
              <a:gd name="connsiteX3" fmla="*/ 887701 w 3929227"/>
              <a:gd name="connsiteY3" fmla="*/ 457200 h 5389418"/>
              <a:gd name="connsiteX4" fmla="*/ 859992 w 3929227"/>
              <a:gd name="connsiteY4" fmla="*/ 512618 h 5389418"/>
              <a:gd name="connsiteX5" fmla="*/ 832283 w 3929227"/>
              <a:gd name="connsiteY5" fmla="*/ 595745 h 5389418"/>
              <a:gd name="connsiteX6" fmla="*/ 804574 w 3929227"/>
              <a:gd name="connsiteY6" fmla="*/ 678873 h 5389418"/>
              <a:gd name="connsiteX7" fmla="*/ 790719 w 3929227"/>
              <a:gd name="connsiteY7" fmla="*/ 720436 h 5389418"/>
              <a:gd name="connsiteX8" fmla="*/ 749155 w 3929227"/>
              <a:gd name="connsiteY8" fmla="*/ 831273 h 5389418"/>
              <a:gd name="connsiteX9" fmla="*/ 721446 w 3929227"/>
              <a:gd name="connsiteY9" fmla="*/ 914400 h 5389418"/>
              <a:gd name="connsiteX10" fmla="*/ 679883 w 3929227"/>
              <a:gd name="connsiteY10" fmla="*/ 1052945 h 5389418"/>
              <a:gd name="connsiteX11" fmla="*/ 666028 w 3929227"/>
              <a:gd name="connsiteY11" fmla="*/ 1094509 h 5389418"/>
              <a:gd name="connsiteX12" fmla="*/ 596755 w 3929227"/>
              <a:gd name="connsiteY12" fmla="*/ 1233055 h 5389418"/>
              <a:gd name="connsiteX13" fmla="*/ 555192 w 3929227"/>
              <a:gd name="connsiteY13" fmla="*/ 1343891 h 5389418"/>
              <a:gd name="connsiteX14" fmla="*/ 541337 w 3929227"/>
              <a:gd name="connsiteY14" fmla="*/ 1413164 h 5389418"/>
              <a:gd name="connsiteX15" fmla="*/ 485919 w 3929227"/>
              <a:gd name="connsiteY15" fmla="*/ 1620982 h 5389418"/>
              <a:gd name="connsiteX16" fmla="*/ 472065 w 3929227"/>
              <a:gd name="connsiteY16" fmla="*/ 1717964 h 5389418"/>
              <a:gd name="connsiteX17" fmla="*/ 458210 w 3929227"/>
              <a:gd name="connsiteY17" fmla="*/ 1773382 h 5389418"/>
              <a:gd name="connsiteX18" fmla="*/ 444355 w 3929227"/>
              <a:gd name="connsiteY18" fmla="*/ 1884218 h 5389418"/>
              <a:gd name="connsiteX19" fmla="*/ 430501 w 3929227"/>
              <a:gd name="connsiteY19" fmla="*/ 1939636 h 5389418"/>
              <a:gd name="connsiteX20" fmla="*/ 402792 w 3929227"/>
              <a:gd name="connsiteY20" fmla="*/ 2133600 h 5389418"/>
              <a:gd name="connsiteX21" fmla="*/ 388937 w 3929227"/>
              <a:gd name="connsiteY21" fmla="*/ 2216727 h 5389418"/>
              <a:gd name="connsiteX22" fmla="*/ 361228 w 3929227"/>
              <a:gd name="connsiteY22" fmla="*/ 2867891 h 5389418"/>
              <a:gd name="connsiteX23" fmla="*/ 347374 w 3929227"/>
              <a:gd name="connsiteY23" fmla="*/ 2909455 h 5389418"/>
              <a:gd name="connsiteX24" fmla="*/ 333519 w 3929227"/>
              <a:gd name="connsiteY24" fmla="*/ 2978727 h 5389418"/>
              <a:gd name="connsiteX25" fmla="*/ 305810 w 3929227"/>
              <a:gd name="connsiteY25" fmla="*/ 3020291 h 5389418"/>
              <a:gd name="connsiteX26" fmla="*/ 278101 w 3929227"/>
              <a:gd name="connsiteY26" fmla="*/ 3103418 h 5389418"/>
              <a:gd name="connsiteX27" fmla="*/ 264246 w 3929227"/>
              <a:gd name="connsiteY27" fmla="*/ 3144982 h 5389418"/>
              <a:gd name="connsiteX28" fmla="*/ 208828 w 3929227"/>
              <a:gd name="connsiteY28" fmla="*/ 3228109 h 5389418"/>
              <a:gd name="connsiteX29" fmla="*/ 181119 w 3929227"/>
              <a:gd name="connsiteY29" fmla="*/ 3269673 h 5389418"/>
              <a:gd name="connsiteX30" fmla="*/ 139555 w 3929227"/>
              <a:gd name="connsiteY30" fmla="*/ 3408218 h 5389418"/>
              <a:gd name="connsiteX31" fmla="*/ 125701 w 3929227"/>
              <a:gd name="connsiteY31" fmla="*/ 3449782 h 5389418"/>
              <a:gd name="connsiteX32" fmla="*/ 97992 w 3929227"/>
              <a:gd name="connsiteY32" fmla="*/ 3505200 h 5389418"/>
              <a:gd name="connsiteX33" fmla="*/ 56428 w 3929227"/>
              <a:gd name="connsiteY33" fmla="*/ 3588327 h 5389418"/>
              <a:gd name="connsiteX34" fmla="*/ 14865 w 3929227"/>
              <a:gd name="connsiteY34" fmla="*/ 3768436 h 5389418"/>
              <a:gd name="connsiteX35" fmla="*/ 42574 w 3929227"/>
              <a:gd name="connsiteY35" fmla="*/ 4239491 h 5389418"/>
              <a:gd name="connsiteX36" fmla="*/ 56428 w 3929227"/>
              <a:gd name="connsiteY36" fmla="*/ 4281055 h 5389418"/>
              <a:gd name="connsiteX37" fmla="*/ 84137 w 3929227"/>
              <a:gd name="connsiteY37" fmla="*/ 4322618 h 5389418"/>
              <a:gd name="connsiteX38" fmla="*/ 42574 w 3929227"/>
              <a:gd name="connsiteY38" fmla="*/ 4627418 h 5389418"/>
              <a:gd name="connsiteX39" fmla="*/ 14865 w 3929227"/>
              <a:gd name="connsiteY39" fmla="*/ 4668982 h 5389418"/>
              <a:gd name="connsiteX40" fmla="*/ 14865 w 3929227"/>
              <a:gd name="connsiteY40" fmla="*/ 4932218 h 5389418"/>
              <a:gd name="connsiteX41" fmla="*/ 56428 w 3929227"/>
              <a:gd name="connsiteY41" fmla="*/ 4987636 h 5389418"/>
              <a:gd name="connsiteX42" fmla="*/ 111846 w 3929227"/>
              <a:gd name="connsiteY42" fmla="*/ 5070764 h 5389418"/>
              <a:gd name="connsiteX43" fmla="*/ 153410 w 3929227"/>
              <a:gd name="connsiteY43" fmla="*/ 5126182 h 5389418"/>
              <a:gd name="connsiteX44" fmla="*/ 222683 w 3929227"/>
              <a:gd name="connsiteY44" fmla="*/ 5223164 h 5389418"/>
              <a:gd name="connsiteX45" fmla="*/ 319665 w 3929227"/>
              <a:gd name="connsiteY45" fmla="*/ 5320145 h 5389418"/>
              <a:gd name="connsiteX46" fmla="*/ 416646 w 3929227"/>
              <a:gd name="connsiteY46" fmla="*/ 5375564 h 5389418"/>
              <a:gd name="connsiteX47" fmla="*/ 499774 w 3929227"/>
              <a:gd name="connsiteY47" fmla="*/ 5389418 h 5389418"/>
              <a:gd name="connsiteX48" fmla="*/ 707592 w 3929227"/>
              <a:gd name="connsiteY48" fmla="*/ 5361709 h 5389418"/>
              <a:gd name="connsiteX49" fmla="*/ 956974 w 3929227"/>
              <a:gd name="connsiteY49" fmla="*/ 5223164 h 5389418"/>
              <a:gd name="connsiteX50" fmla="*/ 1012392 w 3929227"/>
              <a:gd name="connsiteY50" fmla="*/ 5167745 h 5389418"/>
              <a:gd name="connsiteX51" fmla="*/ 1040101 w 3929227"/>
              <a:gd name="connsiteY51" fmla="*/ 5126182 h 5389418"/>
              <a:gd name="connsiteX52" fmla="*/ 1123228 w 3929227"/>
              <a:gd name="connsiteY52" fmla="*/ 5098473 h 5389418"/>
              <a:gd name="connsiteX53" fmla="*/ 1164792 w 3929227"/>
              <a:gd name="connsiteY53" fmla="*/ 5084618 h 5389418"/>
              <a:gd name="connsiteX54" fmla="*/ 1400319 w 3929227"/>
              <a:gd name="connsiteY54" fmla="*/ 5112327 h 5389418"/>
              <a:gd name="connsiteX55" fmla="*/ 1441883 w 3929227"/>
              <a:gd name="connsiteY55" fmla="*/ 5126182 h 5389418"/>
              <a:gd name="connsiteX56" fmla="*/ 1525010 w 3929227"/>
              <a:gd name="connsiteY56" fmla="*/ 5209309 h 5389418"/>
              <a:gd name="connsiteX57" fmla="*/ 1594283 w 3929227"/>
              <a:gd name="connsiteY57" fmla="*/ 5223164 h 5389418"/>
              <a:gd name="connsiteX58" fmla="*/ 1635846 w 3929227"/>
              <a:gd name="connsiteY58" fmla="*/ 5237018 h 5389418"/>
              <a:gd name="connsiteX59" fmla="*/ 1871374 w 3929227"/>
              <a:gd name="connsiteY59" fmla="*/ 5223164 h 5389418"/>
              <a:gd name="connsiteX60" fmla="*/ 1912937 w 3929227"/>
              <a:gd name="connsiteY60" fmla="*/ 5209309 h 5389418"/>
              <a:gd name="connsiteX61" fmla="*/ 2702646 w 3929227"/>
              <a:gd name="connsiteY61" fmla="*/ 5223164 h 5389418"/>
              <a:gd name="connsiteX62" fmla="*/ 2744210 w 3929227"/>
              <a:gd name="connsiteY62" fmla="*/ 5237018 h 5389418"/>
              <a:gd name="connsiteX63" fmla="*/ 2855046 w 3929227"/>
              <a:gd name="connsiteY63" fmla="*/ 5264727 h 5389418"/>
              <a:gd name="connsiteX64" fmla="*/ 3049010 w 3929227"/>
              <a:gd name="connsiteY64" fmla="*/ 5278582 h 5389418"/>
              <a:gd name="connsiteX65" fmla="*/ 3104428 w 3929227"/>
              <a:gd name="connsiteY65" fmla="*/ 5195455 h 5389418"/>
              <a:gd name="connsiteX66" fmla="*/ 3118283 w 3929227"/>
              <a:gd name="connsiteY66" fmla="*/ 5140036 h 5389418"/>
              <a:gd name="connsiteX67" fmla="*/ 3132137 w 3929227"/>
              <a:gd name="connsiteY67" fmla="*/ 5015345 h 5389418"/>
              <a:gd name="connsiteX68" fmla="*/ 3215265 w 3929227"/>
              <a:gd name="connsiteY68" fmla="*/ 4904509 h 5389418"/>
              <a:gd name="connsiteX69" fmla="*/ 3298392 w 3929227"/>
              <a:gd name="connsiteY69" fmla="*/ 4862945 h 5389418"/>
              <a:gd name="connsiteX70" fmla="*/ 3381519 w 3929227"/>
              <a:gd name="connsiteY70" fmla="*/ 4835236 h 5389418"/>
              <a:gd name="connsiteX71" fmla="*/ 3492355 w 3929227"/>
              <a:gd name="connsiteY71" fmla="*/ 4779818 h 5389418"/>
              <a:gd name="connsiteX72" fmla="*/ 3533919 w 3929227"/>
              <a:gd name="connsiteY72" fmla="*/ 4765964 h 5389418"/>
              <a:gd name="connsiteX73" fmla="*/ 3630901 w 3929227"/>
              <a:gd name="connsiteY73" fmla="*/ 4738255 h 5389418"/>
              <a:gd name="connsiteX74" fmla="*/ 3672465 w 3929227"/>
              <a:gd name="connsiteY74" fmla="*/ 4710545 h 5389418"/>
              <a:gd name="connsiteX75" fmla="*/ 3755592 w 3929227"/>
              <a:gd name="connsiteY75" fmla="*/ 4668982 h 5389418"/>
              <a:gd name="connsiteX76" fmla="*/ 3811010 w 3929227"/>
              <a:gd name="connsiteY76" fmla="*/ 4627418 h 5389418"/>
              <a:gd name="connsiteX77" fmla="*/ 3907992 w 3929227"/>
              <a:gd name="connsiteY77" fmla="*/ 4544291 h 5389418"/>
              <a:gd name="connsiteX78" fmla="*/ 3907992 w 3929227"/>
              <a:gd name="connsiteY78" fmla="*/ 4267200 h 5389418"/>
              <a:gd name="connsiteX79" fmla="*/ 3880283 w 3929227"/>
              <a:gd name="connsiteY79" fmla="*/ 4211782 h 5389418"/>
              <a:gd name="connsiteX80" fmla="*/ 3866428 w 3929227"/>
              <a:gd name="connsiteY80" fmla="*/ 4170218 h 5389418"/>
              <a:gd name="connsiteX81" fmla="*/ 3824865 w 3929227"/>
              <a:gd name="connsiteY81" fmla="*/ 4128655 h 5389418"/>
              <a:gd name="connsiteX82" fmla="*/ 3755592 w 3929227"/>
              <a:gd name="connsiteY82" fmla="*/ 4031673 h 5389418"/>
              <a:gd name="connsiteX83" fmla="*/ 3700174 w 3929227"/>
              <a:gd name="connsiteY83" fmla="*/ 4003964 h 5389418"/>
              <a:gd name="connsiteX84" fmla="*/ 3617046 w 3929227"/>
              <a:gd name="connsiteY84" fmla="*/ 3920836 h 5389418"/>
              <a:gd name="connsiteX85" fmla="*/ 3561628 w 3929227"/>
              <a:gd name="connsiteY85" fmla="*/ 3879273 h 5389418"/>
              <a:gd name="connsiteX86" fmla="*/ 3464646 w 3929227"/>
              <a:gd name="connsiteY86" fmla="*/ 3726873 h 5389418"/>
              <a:gd name="connsiteX87" fmla="*/ 3395374 w 3929227"/>
              <a:gd name="connsiteY87" fmla="*/ 3685309 h 5389418"/>
              <a:gd name="connsiteX88" fmla="*/ 3326101 w 3929227"/>
              <a:gd name="connsiteY88" fmla="*/ 3616036 h 5389418"/>
              <a:gd name="connsiteX89" fmla="*/ 3215265 w 3929227"/>
              <a:gd name="connsiteY89" fmla="*/ 3505200 h 5389418"/>
              <a:gd name="connsiteX90" fmla="*/ 3173701 w 3929227"/>
              <a:gd name="connsiteY90" fmla="*/ 3463636 h 5389418"/>
              <a:gd name="connsiteX91" fmla="*/ 3118283 w 3929227"/>
              <a:gd name="connsiteY91" fmla="*/ 3422073 h 5389418"/>
              <a:gd name="connsiteX92" fmla="*/ 3021301 w 3929227"/>
              <a:gd name="connsiteY92" fmla="*/ 3325091 h 5389418"/>
              <a:gd name="connsiteX93" fmla="*/ 2965883 w 3929227"/>
              <a:gd name="connsiteY93" fmla="*/ 3269673 h 5389418"/>
              <a:gd name="connsiteX94" fmla="*/ 2910465 w 3929227"/>
              <a:gd name="connsiteY94" fmla="*/ 3241964 h 5389418"/>
              <a:gd name="connsiteX95" fmla="*/ 2882755 w 3929227"/>
              <a:gd name="connsiteY95" fmla="*/ 3214255 h 5389418"/>
              <a:gd name="connsiteX96" fmla="*/ 2827337 w 3929227"/>
              <a:gd name="connsiteY96" fmla="*/ 3186545 h 5389418"/>
              <a:gd name="connsiteX97" fmla="*/ 2661083 w 3929227"/>
              <a:gd name="connsiteY97" fmla="*/ 3144982 h 5389418"/>
              <a:gd name="connsiteX98" fmla="*/ 2619519 w 3929227"/>
              <a:gd name="connsiteY98" fmla="*/ 3131127 h 5389418"/>
              <a:gd name="connsiteX99" fmla="*/ 2591810 w 3929227"/>
              <a:gd name="connsiteY99" fmla="*/ 3089564 h 5389418"/>
              <a:gd name="connsiteX100" fmla="*/ 2536392 w 3929227"/>
              <a:gd name="connsiteY100" fmla="*/ 3020291 h 5389418"/>
              <a:gd name="connsiteX101" fmla="*/ 2522537 w 3929227"/>
              <a:gd name="connsiteY101" fmla="*/ 2964873 h 5389418"/>
              <a:gd name="connsiteX102" fmla="*/ 2467119 w 3929227"/>
              <a:gd name="connsiteY102" fmla="*/ 2854036 h 5389418"/>
              <a:gd name="connsiteX103" fmla="*/ 2439410 w 3929227"/>
              <a:gd name="connsiteY103" fmla="*/ 2715491 h 5389418"/>
              <a:gd name="connsiteX104" fmla="*/ 2411701 w 3929227"/>
              <a:gd name="connsiteY104" fmla="*/ 2673927 h 5389418"/>
              <a:gd name="connsiteX105" fmla="*/ 2397846 w 3929227"/>
              <a:gd name="connsiteY105" fmla="*/ 2590800 h 5389418"/>
              <a:gd name="connsiteX106" fmla="*/ 2383992 w 3929227"/>
              <a:gd name="connsiteY106" fmla="*/ 2535382 h 5389418"/>
              <a:gd name="connsiteX107" fmla="*/ 2370137 w 3929227"/>
              <a:gd name="connsiteY107" fmla="*/ 2452255 h 5389418"/>
              <a:gd name="connsiteX108" fmla="*/ 2356283 w 3929227"/>
              <a:gd name="connsiteY108" fmla="*/ 2216727 h 5389418"/>
              <a:gd name="connsiteX109" fmla="*/ 2273155 w 3929227"/>
              <a:gd name="connsiteY109" fmla="*/ 2064327 h 5389418"/>
              <a:gd name="connsiteX110" fmla="*/ 2203883 w 3929227"/>
              <a:gd name="connsiteY110" fmla="*/ 1939636 h 5389418"/>
              <a:gd name="connsiteX111" fmla="*/ 2134610 w 3929227"/>
              <a:gd name="connsiteY111" fmla="*/ 1801091 h 5389418"/>
              <a:gd name="connsiteX112" fmla="*/ 2120755 w 3929227"/>
              <a:gd name="connsiteY112" fmla="*/ 1759527 h 5389418"/>
              <a:gd name="connsiteX113" fmla="*/ 2051483 w 3929227"/>
              <a:gd name="connsiteY113" fmla="*/ 1648691 h 5389418"/>
              <a:gd name="connsiteX114" fmla="*/ 2065337 w 3929227"/>
              <a:gd name="connsiteY114" fmla="*/ 1482436 h 5389418"/>
              <a:gd name="connsiteX115" fmla="*/ 2037628 w 3929227"/>
              <a:gd name="connsiteY115" fmla="*/ 1316182 h 5389418"/>
              <a:gd name="connsiteX116" fmla="*/ 2023774 w 3929227"/>
              <a:gd name="connsiteY116" fmla="*/ 1274618 h 5389418"/>
              <a:gd name="connsiteX117" fmla="*/ 1940646 w 3929227"/>
              <a:gd name="connsiteY117" fmla="*/ 1177636 h 5389418"/>
              <a:gd name="connsiteX118" fmla="*/ 1899083 w 3929227"/>
              <a:gd name="connsiteY118" fmla="*/ 1149927 h 5389418"/>
              <a:gd name="connsiteX119" fmla="*/ 1843665 w 3929227"/>
              <a:gd name="connsiteY119" fmla="*/ 1052945 h 5389418"/>
              <a:gd name="connsiteX120" fmla="*/ 1829810 w 3929227"/>
              <a:gd name="connsiteY120" fmla="*/ 1011382 h 5389418"/>
              <a:gd name="connsiteX121" fmla="*/ 1774392 w 3929227"/>
              <a:gd name="connsiteY121" fmla="*/ 928255 h 5389418"/>
              <a:gd name="connsiteX122" fmla="*/ 1760537 w 3929227"/>
              <a:gd name="connsiteY122" fmla="*/ 845127 h 5389418"/>
              <a:gd name="connsiteX123" fmla="*/ 1732828 w 3929227"/>
              <a:gd name="connsiteY123" fmla="*/ 775855 h 5389418"/>
              <a:gd name="connsiteX124" fmla="*/ 1718974 w 3929227"/>
              <a:gd name="connsiteY124" fmla="*/ 734291 h 5389418"/>
              <a:gd name="connsiteX125" fmla="*/ 1705119 w 3929227"/>
              <a:gd name="connsiteY125" fmla="*/ 678873 h 5389418"/>
              <a:gd name="connsiteX126" fmla="*/ 1677410 w 3929227"/>
              <a:gd name="connsiteY126" fmla="*/ 540327 h 5389418"/>
              <a:gd name="connsiteX127" fmla="*/ 1649701 w 3929227"/>
              <a:gd name="connsiteY127" fmla="*/ 457200 h 5389418"/>
              <a:gd name="connsiteX128" fmla="*/ 1635846 w 3929227"/>
              <a:gd name="connsiteY128" fmla="*/ 415636 h 5389418"/>
              <a:gd name="connsiteX129" fmla="*/ 1580428 w 3929227"/>
              <a:gd name="connsiteY129" fmla="*/ 332509 h 5389418"/>
              <a:gd name="connsiteX130" fmla="*/ 1455737 w 3929227"/>
              <a:gd name="connsiteY130" fmla="*/ 318655 h 5389418"/>
              <a:gd name="connsiteX131" fmla="*/ 1358755 w 3929227"/>
              <a:gd name="connsiteY131" fmla="*/ 277091 h 5389418"/>
              <a:gd name="connsiteX132" fmla="*/ 1275628 w 3929227"/>
              <a:gd name="connsiteY132" fmla="*/ 221673 h 5389418"/>
              <a:gd name="connsiteX133" fmla="*/ 1234065 w 3929227"/>
              <a:gd name="connsiteY133" fmla="*/ 193964 h 5389418"/>
              <a:gd name="connsiteX134" fmla="*/ 1192501 w 3929227"/>
              <a:gd name="connsiteY134" fmla="*/ 166255 h 5389418"/>
              <a:gd name="connsiteX135" fmla="*/ 1164792 w 3929227"/>
              <a:gd name="connsiteY135" fmla="*/ 124691 h 5389418"/>
              <a:gd name="connsiteX136" fmla="*/ 1123228 w 3929227"/>
              <a:gd name="connsiteY136" fmla="*/ 110836 h 5389418"/>
              <a:gd name="connsiteX137" fmla="*/ 1053955 w 3929227"/>
              <a:gd name="connsiteY137" fmla="*/ 0 h 5389418"/>
              <a:gd name="connsiteX138" fmla="*/ 984683 w 3929227"/>
              <a:gd name="connsiteY138" fmla="*/ 124691 h 5389418"/>
              <a:gd name="connsiteX139" fmla="*/ 956974 w 3929227"/>
              <a:gd name="connsiteY139" fmla="*/ 277091 h 5389418"/>
              <a:gd name="connsiteX140" fmla="*/ 929265 w 3929227"/>
              <a:gd name="connsiteY140" fmla="*/ 318655 h 5389418"/>
              <a:gd name="connsiteX141" fmla="*/ 859992 w 3929227"/>
              <a:gd name="connsiteY141" fmla="*/ 498764 h 538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929227" h="5389418">
                <a:moveTo>
                  <a:pt x="943119" y="249382"/>
                </a:moveTo>
                <a:lnTo>
                  <a:pt x="943119" y="249382"/>
                </a:lnTo>
                <a:cubicBezTo>
                  <a:pt x="929264" y="304800"/>
                  <a:pt x="916274" y="360441"/>
                  <a:pt x="901555" y="415636"/>
                </a:cubicBezTo>
                <a:cubicBezTo>
                  <a:pt x="897792" y="429747"/>
                  <a:pt x="893454" y="443777"/>
                  <a:pt x="887701" y="457200"/>
                </a:cubicBezTo>
                <a:cubicBezTo>
                  <a:pt x="879565" y="476183"/>
                  <a:pt x="867662" y="493442"/>
                  <a:pt x="859992" y="512618"/>
                </a:cubicBezTo>
                <a:cubicBezTo>
                  <a:pt x="849144" y="539737"/>
                  <a:pt x="841519" y="568036"/>
                  <a:pt x="832283" y="595745"/>
                </a:cubicBezTo>
                <a:lnTo>
                  <a:pt x="804574" y="678873"/>
                </a:lnTo>
                <a:cubicBezTo>
                  <a:pt x="799956" y="692727"/>
                  <a:pt x="797250" y="707374"/>
                  <a:pt x="790719" y="720436"/>
                </a:cubicBezTo>
                <a:cubicBezTo>
                  <a:pt x="744265" y="813346"/>
                  <a:pt x="777451" y="736956"/>
                  <a:pt x="749155" y="831273"/>
                </a:cubicBezTo>
                <a:cubicBezTo>
                  <a:pt x="740762" y="859249"/>
                  <a:pt x="728530" y="886064"/>
                  <a:pt x="721446" y="914400"/>
                </a:cubicBezTo>
                <a:cubicBezTo>
                  <a:pt x="700509" y="998152"/>
                  <a:pt x="713613" y="951757"/>
                  <a:pt x="679883" y="1052945"/>
                </a:cubicBezTo>
                <a:cubicBezTo>
                  <a:pt x="675265" y="1066800"/>
                  <a:pt x="672559" y="1081447"/>
                  <a:pt x="666028" y="1094509"/>
                </a:cubicBezTo>
                <a:lnTo>
                  <a:pt x="596755" y="1233055"/>
                </a:lnTo>
                <a:cubicBezTo>
                  <a:pt x="544501" y="1442078"/>
                  <a:pt x="627634" y="1126567"/>
                  <a:pt x="555192" y="1343891"/>
                </a:cubicBezTo>
                <a:cubicBezTo>
                  <a:pt x="547745" y="1366231"/>
                  <a:pt x="547048" y="1390319"/>
                  <a:pt x="541337" y="1413164"/>
                </a:cubicBezTo>
                <a:cubicBezTo>
                  <a:pt x="528465" y="1464650"/>
                  <a:pt x="493125" y="1570538"/>
                  <a:pt x="485919" y="1620982"/>
                </a:cubicBezTo>
                <a:cubicBezTo>
                  <a:pt x="481301" y="1653309"/>
                  <a:pt x="477907" y="1685835"/>
                  <a:pt x="472065" y="1717964"/>
                </a:cubicBezTo>
                <a:cubicBezTo>
                  <a:pt x="468659" y="1736698"/>
                  <a:pt x="461340" y="1754600"/>
                  <a:pt x="458210" y="1773382"/>
                </a:cubicBezTo>
                <a:cubicBezTo>
                  <a:pt x="452089" y="1810108"/>
                  <a:pt x="450476" y="1847492"/>
                  <a:pt x="444355" y="1884218"/>
                </a:cubicBezTo>
                <a:cubicBezTo>
                  <a:pt x="441225" y="1903000"/>
                  <a:pt x="434235" y="1920965"/>
                  <a:pt x="430501" y="1939636"/>
                </a:cubicBezTo>
                <a:cubicBezTo>
                  <a:pt x="413969" y="2022299"/>
                  <a:pt x="415566" y="2044183"/>
                  <a:pt x="402792" y="2133600"/>
                </a:cubicBezTo>
                <a:cubicBezTo>
                  <a:pt x="398819" y="2161409"/>
                  <a:pt x="393555" y="2189018"/>
                  <a:pt x="388937" y="2216727"/>
                </a:cubicBezTo>
                <a:cubicBezTo>
                  <a:pt x="386863" y="2301781"/>
                  <a:pt x="404373" y="2673738"/>
                  <a:pt x="361228" y="2867891"/>
                </a:cubicBezTo>
                <a:cubicBezTo>
                  <a:pt x="358060" y="2882147"/>
                  <a:pt x="350916" y="2895287"/>
                  <a:pt x="347374" y="2909455"/>
                </a:cubicBezTo>
                <a:cubicBezTo>
                  <a:pt x="341663" y="2932300"/>
                  <a:pt x="341787" y="2956678"/>
                  <a:pt x="333519" y="2978727"/>
                </a:cubicBezTo>
                <a:cubicBezTo>
                  <a:pt x="327672" y="2994318"/>
                  <a:pt x="312573" y="3005075"/>
                  <a:pt x="305810" y="3020291"/>
                </a:cubicBezTo>
                <a:cubicBezTo>
                  <a:pt x="293948" y="3046981"/>
                  <a:pt x="287337" y="3075709"/>
                  <a:pt x="278101" y="3103418"/>
                </a:cubicBezTo>
                <a:cubicBezTo>
                  <a:pt x="273483" y="3117273"/>
                  <a:pt x="272347" y="3132831"/>
                  <a:pt x="264246" y="3144982"/>
                </a:cubicBezTo>
                <a:lnTo>
                  <a:pt x="208828" y="3228109"/>
                </a:lnTo>
                <a:lnTo>
                  <a:pt x="181119" y="3269673"/>
                </a:lnTo>
                <a:cubicBezTo>
                  <a:pt x="160179" y="3353434"/>
                  <a:pt x="173289" y="3307016"/>
                  <a:pt x="139555" y="3408218"/>
                </a:cubicBezTo>
                <a:cubicBezTo>
                  <a:pt x="134937" y="3422073"/>
                  <a:pt x="132232" y="3436720"/>
                  <a:pt x="125701" y="3449782"/>
                </a:cubicBezTo>
                <a:cubicBezTo>
                  <a:pt x="116465" y="3468255"/>
                  <a:pt x="106128" y="3486217"/>
                  <a:pt x="97992" y="3505200"/>
                </a:cubicBezTo>
                <a:cubicBezTo>
                  <a:pt x="63576" y="3585503"/>
                  <a:pt x="109677" y="3508455"/>
                  <a:pt x="56428" y="3588327"/>
                </a:cubicBezTo>
                <a:cubicBezTo>
                  <a:pt x="23008" y="3722009"/>
                  <a:pt x="36187" y="3661821"/>
                  <a:pt x="14865" y="3768436"/>
                </a:cubicBezTo>
                <a:cubicBezTo>
                  <a:pt x="20396" y="3928850"/>
                  <a:pt x="4042" y="4085363"/>
                  <a:pt x="42574" y="4239491"/>
                </a:cubicBezTo>
                <a:cubicBezTo>
                  <a:pt x="46116" y="4253659"/>
                  <a:pt x="49897" y="4267993"/>
                  <a:pt x="56428" y="4281055"/>
                </a:cubicBezTo>
                <a:cubicBezTo>
                  <a:pt x="63874" y="4295948"/>
                  <a:pt x="74901" y="4308764"/>
                  <a:pt x="84137" y="4322618"/>
                </a:cubicBezTo>
                <a:cubicBezTo>
                  <a:pt x="81865" y="4358968"/>
                  <a:pt x="88407" y="4558668"/>
                  <a:pt x="42574" y="4627418"/>
                </a:cubicBezTo>
                <a:lnTo>
                  <a:pt x="14865" y="4668982"/>
                </a:lnTo>
                <a:cubicBezTo>
                  <a:pt x="4326" y="4763833"/>
                  <a:pt x="-12520" y="4836372"/>
                  <a:pt x="14865" y="4932218"/>
                </a:cubicBezTo>
                <a:cubicBezTo>
                  <a:pt x="21209" y="4954420"/>
                  <a:pt x="43186" y="4968719"/>
                  <a:pt x="56428" y="4987636"/>
                </a:cubicBezTo>
                <a:cubicBezTo>
                  <a:pt x="75525" y="5014918"/>
                  <a:pt x="91864" y="5044122"/>
                  <a:pt x="111846" y="5070764"/>
                </a:cubicBezTo>
                <a:cubicBezTo>
                  <a:pt x="125701" y="5089237"/>
                  <a:pt x="139989" y="5107392"/>
                  <a:pt x="153410" y="5126182"/>
                </a:cubicBezTo>
                <a:cubicBezTo>
                  <a:pt x="178517" y="5161332"/>
                  <a:pt x="192500" y="5189963"/>
                  <a:pt x="222683" y="5223164"/>
                </a:cubicBezTo>
                <a:cubicBezTo>
                  <a:pt x="253436" y="5256992"/>
                  <a:pt x="281626" y="5294785"/>
                  <a:pt x="319665" y="5320145"/>
                </a:cubicBezTo>
                <a:cubicBezTo>
                  <a:pt x="347494" y="5338699"/>
                  <a:pt x="384684" y="5365975"/>
                  <a:pt x="416646" y="5375564"/>
                </a:cubicBezTo>
                <a:cubicBezTo>
                  <a:pt x="443553" y="5383636"/>
                  <a:pt x="472065" y="5384800"/>
                  <a:pt x="499774" y="5389418"/>
                </a:cubicBezTo>
                <a:cubicBezTo>
                  <a:pt x="569047" y="5380182"/>
                  <a:pt x="640586" y="5381563"/>
                  <a:pt x="707592" y="5361709"/>
                </a:cubicBezTo>
                <a:cubicBezTo>
                  <a:pt x="728186" y="5355607"/>
                  <a:pt x="916593" y="5263545"/>
                  <a:pt x="956974" y="5223164"/>
                </a:cubicBezTo>
                <a:cubicBezTo>
                  <a:pt x="975447" y="5204691"/>
                  <a:pt x="995390" y="5187580"/>
                  <a:pt x="1012392" y="5167745"/>
                </a:cubicBezTo>
                <a:cubicBezTo>
                  <a:pt x="1023228" y="5155103"/>
                  <a:pt x="1025981" y="5135007"/>
                  <a:pt x="1040101" y="5126182"/>
                </a:cubicBezTo>
                <a:cubicBezTo>
                  <a:pt x="1064869" y="5110702"/>
                  <a:pt x="1095519" y="5107709"/>
                  <a:pt x="1123228" y="5098473"/>
                </a:cubicBezTo>
                <a:lnTo>
                  <a:pt x="1164792" y="5084618"/>
                </a:lnTo>
                <a:cubicBezTo>
                  <a:pt x="1266789" y="5093118"/>
                  <a:pt x="1313663" y="5090663"/>
                  <a:pt x="1400319" y="5112327"/>
                </a:cubicBezTo>
                <a:cubicBezTo>
                  <a:pt x="1414487" y="5115869"/>
                  <a:pt x="1428028" y="5121564"/>
                  <a:pt x="1441883" y="5126182"/>
                </a:cubicBezTo>
                <a:cubicBezTo>
                  <a:pt x="1468052" y="5165435"/>
                  <a:pt x="1476170" y="5187602"/>
                  <a:pt x="1525010" y="5209309"/>
                </a:cubicBezTo>
                <a:cubicBezTo>
                  <a:pt x="1546529" y="5218873"/>
                  <a:pt x="1571438" y="5217453"/>
                  <a:pt x="1594283" y="5223164"/>
                </a:cubicBezTo>
                <a:cubicBezTo>
                  <a:pt x="1608451" y="5226706"/>
                  <a:pt x="1621992" y="5232400"/>
                  <a:pt x="1635846" y="5237018"/>
                </a:cubicBezTo>
                <a:cubicBezTo>
                  <a:pt x="1714355" y="5232400"/>
                  <a:pt x="1793119" y="5230989"/>
                  <a:pt x="1871374" y="5223164"/>
                </a:cubicBezTo>
                <a:cubicBezTo>
                  <a:pt x="1885905" y="5221711"/>
                  <a:pt x="1898333" y="5209309"/>
                  <a:pt x="1912937" y="5209309"/>
                </a:cubicBezTo>
                <a:cubicBezTo>
                  <a:pt x="2176214" y="5209309"/>
                  <a:pt x="2439410" y="5218546"/>
                  <a:pt x="2702646" y="5223164"/>
                </a:cubicBezTo>
                <a:cubicBezTo>
                  <a:pt x="2716501" y="5227782"/>
                  <a:pt x="2730121" y="5233175"/>
                  <a:pt x="2744210" y="5237018"/>
                </a:cubicBezTo>
                <a:cubicBezTo>
                  <a:pt x="2780951" y="5247038"/>
                  <a:pt x="2855046" y="5264727"/>
                  <a:pt x="2855046" y="5264727"/>
                </a:cubicBezTo>
                <a:cubicBezTo>
                  <a:pt x="2920764" y="5308538"/>
                  <a:pt x="2936054" y="5331294"/>
                  <a:pt x="3049010" y="5278582"/>
                </a:cubicBezTo>
                <a:cubicBezTo>
                  <a:pt x="3079188" y="5264499"/>
                  <a:pt x="3104428" y="5195455"/>
                  <a:pt x="3104428" y="5195455"/>
                </a:cubicBezTo>
                <a:cubicBezTo>
                  <a:pt x="3109046" y="5176982"/>
                  <a:pt x="3115388" y="5158856"/>
                  <a:pt x="3118283" y="5140036"/>
                </a:cubicBezTo>
                <a:cubicBezTo>
                  <a:pt x="3124642" y="5098703"/>
                  <a:pt x="3120648" y="5055555"/>
                  <a:pt x="3132137" y="5015345"/>
                </a:cubicBezTo>
                <a:cubicBezTo>
                  <a:pt x="3140565" y="4985847"/>
                  <a:pt x="3186105" y="4923949"/>
                  <a:pt x="3215265" y="4904509"/>
                </a:cubicBezTo>
                <a:cubicBezTo>
                  <a:pt x="3241042" y="4887324"/>
                  <a:pt x="3269795" y="4874860"/>
                  <a:pt x="3298392" y="4862945"/>
                </a:cubicBezTo>
                <a:cubicBezTo>
                  <a:pt x="3325353" y="4851711"/>
                  <a:pt x="3355395" y="4848298"/>
                  <a:pt x="3381519" y="4835236"/>
                </a:cubicBezTo>
                <a:cubicBezTo>
                  <a:pt x="3418464" y="4816763"/>
                  <a:pt x="3453168" y="4792880"/>
                  <a:pt x="3492355" y="4779818"/>
                </a:cubicBezTo>
                <a:cubicBezTo>
                  <a:pt x="3506210" y="4775200"/>
                  <a:pt x="3519877" y="4769976"/>
                  <a:pt x="3533919" y="4765964"/>
                </a:cubicBezTo>
                <a:cubicBezTo>
                  <a:pt x="3655695" y="4731171"/>
                  <a:pt x="3531245" y="4771472"/>
                  <a:pt x="3630901" y="4738255"/>
                </a:cubicBezTo>
                <a:cubicBezTo>
                  <a:pt x="3644756" y="4729018"/>
                  <a:pt x="3657909" y="4718632"/>
                  <a:pt x="3672465" y="4710545"/>
                </a:cubicBezTo>
                <a:cubicBezTo>
                  <a:pt x="3699546" y="4695500"/>
                  <a:pt x="3729027" y="4684921"/>
                  <a:pt x="3755592" y="4668982"/>
                </a:cubicBezTo>
                <a:cubicBezTo>
                  <a:pt x="3775392" y="4657102"/>
                  <a:pt x="3792220" y="4640839"/>
                  <a:pt x="3811010" y="4627418"/>
                </a:cubicBezTo>
                <a:cubicBezTo>
                  <a:pt x="3884863" y="4574666"/>
                  <a:pt x="3824244" y="4628039"/>
                  <a:pt x="3907992" y="4544291"/>
                </a:cubicBezTo>
                <a:cubicBezTo>
                  <a:pt x="3936416" y="4430589"/>
                  <a:pt x="3936196" y="4455227"/>
                  <a:pt x="3907992" y="4267200"/>
                </a:cubicBezTo>
                <a:cubicBezTo>
                  <a:pt x="3904928" y="4246775"/>
                  <a:pt x="3888419" y="4230765"/>
                  <a:pt x="3880283" y="4211782"/>
                </a:cubicBezTo>
                <a:cubicBezTo>
                  <a:pt x="3874530" y="4198359"/>
                  <a:pt x="3874529" y="4182369"/>
                  <a:pt x="3866428" y="4170218"/>
                </a:cubicBezTo>
                <a:cubicBezTo>
                  <a:pt x="3855560" y="4153916"/>
                  <a:pt x="3837408" y="4143707"/>
                  <a:pt x="3824865" y="4128655"/>
                </a:cubicBezTo>
                <a:cubicBezTo>
                  <a:pt x="3800532" y="4099456"/>
                  <a:pt x="3784701" y="4056623"/>
                  <a:pt x="3755592" y="4031673"/>
                </a:cubicBezTo>
                <a:cubicBezTo>
                  <a:pt x="3739911" y="4018232"/>
                  <a:pt x="3716301" y="4016866"/>
                  <a:pt x="3700174" y="4003964"/>
                </a:cubicBezTo>
                <a:cubicBezTo>
                  <a:pt x="3669574" y="3979484"/>
                  <a:pt x="3648396" y="3944348"/>
                  <a:pt x="3617046" y="3920836"/>
                </a:cubicBezTo>
                <a:cubicBezTo>
                  <a:pt x="3598573" y="3906982"/>
                  <a:pt x="3579160" y="3894300"/>
                  <a:pt x="3561628" y="3879273"/>
                </a:cubicBezTo>
                <a:cubicBezTo>
                  <a:pt x="3453698" y="3786761"/>
                  <a:pt x="3607167" y="3901065"/>
                  <a:pt x="3464646" y="3726873"/>
                </a:cubicBezTo>
                <a:cubicBezTo>
                  <a:pt x="3447594" y="3706032"/>
                  <a:pt x="3418465" y="3699164"/>
                  <a:pt x="3395374" y="3685309"/>
                </a:cubicBezTo>
                <a:cubicBezTo>
                  <a:pt x="3335693" y="3595787"/>
                  <a:pt x="3404255" y="3687085"/>
                  <a:pt x="3326101" y="3616036"/>
                </a:cubicBezTo>
                <a:cubicBezTo>
                  <a:pt x="3287440" y="3580890"/>
                  <a:pt x="3252210" y="3542145"/>
                  <a:pt x="3215265" y="3505200"/>
                </a:cubicBezTo>
                <a:cubicBezTo>
                  <a:pt x="3201410" y="3491345"/>
                  <a:pt x="3189376" y="3475392"/>
                  <a:pt x="3173701" y="3463636"/>
                </a:cubicBezTo>
                <a:cubicBezTo>
                  <a:pt x="3155228" y="3449782"/>
                  <a:pt x="3135369" y="3437605"/>
                  <a:pt x="3118283" y="3422073"/>
                </a:cubicBezTo>
                <a:cubicBezTo>
                  <a:pt x="3084455" y="3391320"/>
                  <a:pt x="3053628" y="3357418"/>
                  <a:pt x="3021301" y="3325091"/>
                </a:cubicBezTo>
                <a:cubicBezTo>
                  <a:pt x="3002828" y="3306618"/>
                  <a:pt x="2989249" y="3281356"/>
                  <a:pt x="2965883" y="3269673"/>
                </a:cubicBezTo>
                <a:cubicBezTo>
                  <a:pt x="2947410" y="3260437"/>
                  <a:pt x="2927649" y="3253420"/>
                  <a:pt x="2910465" y="3241964"/>
                </a:cubicBezTo>
                <a:cubicBezTo>
                  <a:pt x="2899596" y="3234718"/>
                  <a:pt x="2893624" y="3221501"/>
                  <a:pt x="2882755" y="3214255"/>
                </a:cubicBezTo>
                <a:cubicBezTo>
                  <a:pt x="2865571" y="3202799"/>
                  <a:pt x="2846513" y="3194216"/>
                  <a:pt x="2827337" y="3186545"/>
                </a:cubicBezTo>
                <a:cubicBezTo>
                  <a:pt x="2748927" y="3155180"/>
                  <a:pt x="2742853" y="3158610"/>
                  <a:pt x="2661083" y="3144982"/>
                </a:cubicBezTo>
                <a:cubicBezTo>
                  <a:pt x="2647228" y="3140364"/>
                  <a:pt x="2630923" y="3140250"/>
                  <a:pt x="2619519" y="3131127"/>
                </a:cubicBezTo>
                <a:cubicBezTo>
                  <a:pt x="2606517" y="3120725"/>
                  <a:pt x="2601801" y="3102885"/>
                  <a:pt x="2591810" y="3089564"/>
                </a:cubicBezTo>
                <a:cubicBezTo>
                  <a:pt x="2574068" y="3065907"/>
                  <a:pt x="2554865" y="3043382"/>
                  <a:pt x="2536392" y="3020291"/>
                </a:cubicBezTo>
                <a:cubicBezTo>
                  <a:pt x="2531774" y="3001818"/>
                  <a:pt x="2529861" y="2982450"/>
                  <a:pt x="2522537" y="2964873"/>
                </a:cubicBezTo>
                <a:cubicBezTo>
                  <a:pt x="2506650" y="2926744"/>
                  <a:pt x="2467119" y="2854036"/>
                  <a:pt x="2467119" y="2854036"/>
                </a:cubicBezTo>
                <a:cubicBezTo>
                  <a:pt x="2463993" y="2835277"/>
                  <a:pt x="2450685" y="2741799"/>
                  <a:pt x="2439410" y="2715491"/>
                </a:cubicBezTo>
                <a:cubicBezTo>
                  <a:pt x="2432851" y="2700186"/>
                  <a:pt x="2420937" y="2687782"/>
                  <a:pt x="2411701" y="2673927"/>
                </a:cubicBezTo>
                <a:cubicBezTo>
                  <a:pt x="2407083" y="2646218"/>
                  <a:pt x="2403355" y="2618346"/>
                  <a:pt x="2397846" y="2590800"/>
                </a:cubicBezTo>
                <a:cubicBezTo>
                  <a:pt x="2394112" y="2572129"/>
                  <a:pt x="2387726" y="2554053"/>
                  <a:pt x="2383992" y="2535382"/>
                </a:cubicBezTo>
                <a:cubicBezTo>
                  <a:pt x="2378483" y="2507836"/>
                  <a:pt x="2374755" y="2479964"/>
                  <a:pt x="2370137" y="2452255"/>
                </a:cubicBezTo>
                <a:cubicBezTo>
                  <a:pt x="2365519" y="2373746"/>
                  <a:pt x="2371706" y="2293845"/>
                  <a:pt x="2356283" y="2216727"/>
                </a:cubicBezTo>
                <a:cubicBezTo>
                  <a:pt x="2347302" y="2171821"/>
                  <a:pt x="2302056" y="2107678"/>
                  <a:pt x="2273155" y="2064327"/>
                </a:cubicBezTo>
                <a:cubicBezTo>
                  <a:pt x="2242440" y="1972181"/>
                  <a:pt x="2281836" y="2078219"/>
                  <a:pt x="2203883" y="1939636"/>
                </a:cubicBezTo>
                <a:cubicBezTo>
                  <a:pt x="2178569" y="1894634"/>
                  <a:pt x="2150938" y="1850074"/>
                  <a:pt x="2134610" y="1801091"/>
                </a:cubicBezTo>
                <a:cubicBezTo>
                  <a:pt x="2129992" y="1787236"/>
                  <a:pt x="2127748" y="1772348"/>
                  <a:pt x="2120755" y="1759527"/>
                </a:cubicBezTo>
                <a:cubicBezTo>
                  <a:pt x="2099893" y="1721279"/>
                  <a:pt x="2051483" y="1648691"/>
                  <a:pt x="2051483" y="1648691"/>
                </a:cubicBezTo>
                <a:cubicBezTo>
                  <a:pt x="2056101" y="1593273"/>
                  <a:pt x="2067652" y="1537998"/>
                  <a:pt x="2065337" y="1482436"/>
                </a:cubicBezTo>
                <a:cubicBezTo>
                  <a:pt x="2062998" y="1426302"/>
                  <a:pt x="2048646" y="1371273"/>
                  <a:pt x="2037628" y="1316182"/>
                </a:cubicBezTo>
                <a:cubicBezTo>
                  <a:pt x="2034764" y="1301862"/>
                  <a:pt x="2031020" y="1287298"/>
                  <a:pt x="2023774" y="1274618"/>
                </a:cubicBezTo>
                <a:cubicBezTo>
                  <a:pt x="2007096" y="1245431"/>
                  <a:pt x="1967446" y="1199969"/>
                  <a:pt x="1940646" y="1177636"/>
                </a:cubicBezTo>
                <a:cubicBezTo>
                  <a:pt x="1927854" y="1166976"/>
                  <a:pt x="1912937" y="1159163"/>
                  <a:pt x="1899083" y="1149927"/>
                </a:cubicBezTo>
                <a:cubicBezTo>
                  <a:pt x="1869780" y="1032721"/>
                  <a:pt x="1909698" y="1151994"/>
                  <a:pt x="1843665" y="1052945"/>
                </a:cubicBezTo>
                <a:cubicBezTo>
                  <a:pt x="1835564" y="1040794"/>
                  <a:pt x="1836902" y="1024148"/>
                  <a:pt x="1829810" y="1011382"/>
                </a:cubicBezTo>
                <a:cubicBezTo>
                  <a:pt x="1813637" y="982271"/>
                  <a:pt x="1774392" y="928255"/>
                  <a:pt x="1774392" y="928255"/>
                </a:cubicBezTo>
                <a:cubicBezTo>
                  <a:pt x="1769774" y="900546"/>
                  <a:pt x="1767928" y="872229"/>
                  <a:pt x="1760537" y="845127"/>
                </a:cubicBezTo>
                <a:cubicBezTo>
                  <a:pt x="1753993" y="821134"/>
                  <a:pt x="1741560" y="799141"/>
                  <a:pt x="1732828" y="775855"/>
                </a:cubicBezTo>
                <a:cubicBezTo>
                  <a:pt x="1727700" y="762181"/>
                  <a:pt x="1722986" y="748333"/>
                  <a:pt x="1718974" y="734291"/>
                </a:cubicBezTo>
                <a:cubicBezTo>
                  <a:pt x="1713743" y="715982"/>
                  <a:pt x="1709109" y="697492"/>
                  <a:pt x="1705119" y="678873"/>
                </a:cubicBezTo>
                <a:cubicBezTo>
                  <a:pt x="1695251" y="632822"/>
                  <a:pt x="1692303" y="585007"/>
                  <a:pt x="1677410" y="540327"/>
                </a:cubicBezTo>
                <a:lnTo>
                  <a:pt x="1649701" y="457200"/>
                </a:lnTo>
                <a:lnTo>
                  <a:pt x="1635846" y="415636"/>
                </a:lnTo>
                <a:cubicBezTo>
                  <a:pt x="1625465" y="384492"/>
                  <a:pt x="1619346" y="345482"/>
                  <a:pt x="1580428" y="332509"/>
                </a:cubicBezTo>
                <a:cubicBezTo>
                  <a:pt x="1540755" y="319285"/>
                  <a:pt x="1497301" y="323273"/>
                  <a:pt x="1455737" y="318655"/>
                </a:cubicBezTo>
                <a:cubicBezTo>
                  <a:pt x="1412741" y="304322"/>
                  <a:pt x="1401553" y="302769"/>
                  <a:pt x="1358755" y="277091"/>
                </a:cubicBezTo>
                <a:cubicBezTo>
                  <a:pt x="1330199" y="259957"/>
                  <a:pt x="1303337" y="240146"/>
                  <a:pt x="1275628" y="221673"/>
                </a:cubicBezTo>
                <a:lnTo>
                  <a:pt x="1234065" y="193964"/>
                </a:lnTo>
                <a:lnTo>
                  <a:pt x="1192501" y="166255"/>
                </a:lnTo>
                <a:cubicBezTo>
                  <a:pt x="1183265" y="152400"/>
                  <a:pt x="1177794" y="135093"/>
                  <a:pt x="1164792" y="124691"/>
                </a:cubicBezTo>
                <a:cubicBezTo>
                  <a:pt x="1153388" y="115568"/>
                  <a:pt x="1131716" y="122720"/>
                  <a:pt x="1123228" y="110836"/>
                </a:cubicBezTo>
                <a:cubicBezTo>
                  <a:pt x="1018309" y="-36050"/>
                  <a:pt x="1160836" y="71253"/>
                  <a:pt x="1053955" y="0"/>
                </a:cubicBezTo>
                <a:cubicBezTo>
                  <a:pt x="990436" y="95278"/>
                  <a:pt x="1009068" y="51534"/>
                  <a:pt x="984683" y="124691"/>
                </a:cubicBezTo>
                <a:cubicBezTo>
                  <a:pt x="981473" y="147159"/>
                  <a:pt x="970971" y="244432"/>
                  <a:pt x="956974" y="277091"/>
                </a:cubicBezTo>
                <a:cubicBezTo>
                  <a:pt x="950415" y="292396"/>
                  <a:pt x="929265" y="318655"/>
                  <a:pt x="929265" y="318655"/>
                </a:cubicBezTo>
                <a:lnTo>
                  <a:pt x="859992" y="49876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-609600" y="1681660"/>
            <a:ext cx="10287000" cy="5701145"/>
          </a:xfrm>
          <a:custGeom>
            <a:avLst/>
            <a:gdLst>
              <a:gd name="connsiteX0" fmla="*/ 523089 w 9686116"/>
              <a:gd name="connsiteY0" fmla="*/ 69272 h 5471285"/>
              <a:gd name="connsiteX1" fmla="*/ 523089 w 9686116"/>
              <a:gd name="connsiteY1" fmla="*/ 69272 h 5471285"/>
              <a:gd name="connsiteX2" fmla="*/ 911016 w 9686116"/>
              <a:gd name="connsiteY2" fmla="*/ 96981 h 5471285"/>
              <a:gd name="connsiteX3" fmla="*/ 1049562 w 9686116"/>
              <a:gd name="connsiteY3" fmla="*/ 138545 h 5471285"/>
              <a:gd name="connsiteX4" fmla="*/ 1146544 w 9686116"/>
              <a:gd name="connsiteY4" fmla="*/ 152400 h 5471285"/>
              <a:gd name="connsiteX5" fmla="*/ 1257380 w 9686116"/>
              <a:gd name="connsiteY5" fmla="*/ 180109 h 5471285"/>
              <a:gd name="connsiteX6" fmla="*/ 1520616 w 9686116"/>
              <a:gd name="connsiteY6" fmla="*/ 166254 h 5471285"/>
              <a:gd name="connsiteX7" fmla="*/ 1576035 w 9686116"/>
              <a:gd name="connsiteY7" fmla="*/ 152400 h 5471285"/>
              <a:gd name="connsiteX8" fmla="*/ 1645307 w 9686116"/>
              <a:gd name="connsiteY8" fmla="*/ 138545 h 5471285"/>
              <a:gd name="connsiteX9" fmla="*/ 1950107 w 9686116"/>
              <a:gd name="connsiteY9" fmla="*/ 152400 h 5471285"/>
              <a:gd name="connsiteX10" fmla="*/ 2033235 w 9686116"/>
              <a:gd name="connsiteY10" fmla="*/ 166254 h 5471285"/>
              <a:gd name="connsiteX11" fmla="*/ 2130216 w 9686116"/>
              <a:gd name="connsiteY11" fmla="*/ 180109 h 5471285"/>
              <a:gd name="connsiteX12" fmla="*/ 2351889 w 9686116"/>
              <a:gd name="connsiteY12" fmla="*/ 207818 h 5471285"/>
              <a:gd name="connsiteX13" fmla="*/ 3155453 w 9686116"/>
              <a:gd name="connsiteY13" fmla="*/ 193963 h 5471285"/>
              <a:gd name="connsiteX14" fmla="*/ 3598798 w 9686116"/>
              <a:gd name="connsiteY14" fmla="*/ 180109 h 5471285"/>
              <a:gd name="connsiteX15" fmla="*/ 3737344 w 9686116"/>
              <a:gd name="connsiteY15" fmla="*/ 221672 h 5471285"/>
              <a:gd name="connsiteX16" fmla="*/ 3778907 w 9686116"/>
              <a:gd name="connsiteY16" fmla="*/ 235527 h 5471285"/>
              <a:gd name="connsiteX17" fmla="*/ 4416216 w 9686116"/>
              <a:gd name="connsiteY17" fmla="*/ 221672 h 5471285"/>
              <a:gd name="connsiteX18" fmla="*/ 4527053 w 9686116"/>
              <a:gd name="connsiteY18" fmla="*/ 193963 h 5471285"/>
              <a:gd name="connsiteX19" fmla="*/ 4693307 w 9686116"/>
              <a:gd name="connsiteY19" fmla="*/ 166254 h 5471285"/>
              <a:gd name="connsiteX20" fmla="*/ 4859562 w 9686116"/>
              <a:gd name="connsiteY20" fmla="*/ 124690 h 5471285"/>
              <a:gd name="connsiteX21" fmla="*/ 5330616 w 9686116"/>
              <a:gd name="connsiteY21" fmla="*/ 138545 h 5471285"/>
              <a:gd name="connsiteX22" fmla="*/ 5566144 w 9686116"/>
              <a:gd name="connsiteY22" fmla="*/ 166254 h 5471285"/>
              <a:gd name="connsiteX23" fmla="*/ 5690835 w 9686116"/>
              <a:gd name="connsiteY23" fmla="*/ 193963 h 5471285"/>
              <a:gd name="connsiteX24" fmla="*/ 5912507 w 9686116"/>
              <a:gd name="connsiteY24" fmla="*/ 221672 h 5471285"/>
              <a:gd name="connsiteX25" fmla="*/ 6009489 w 9686116"/>
              <a:gd name="connsiteY25" fmla="*/ 235527 h 5471285"/>
              <a:gd name="connsiteX26" fmla="*/ 6175744 w 9686116"/>
              <a:gd name="connsiteY26" fmla="*/ 290945 h 5471285"/>
              <a:gd name="connsiteX27" fmla="*/ 6231162 w 9686116"/>
              <a:gd name="connsiteY27" fmla="*/ 304800 h 5471285"/>
              <a:gd name="connsiteX28" fmla="*/ 6341998 w 9686116"/>
              <a:gd name="connsiteY28" fmla="*/ 318654 h 5471285"/>
              <a:gd name="connsiteX29" fmla="*/ 6813053 w 9686116"/>
              <a:gd name="connsiteY29" fmla="*/ 304800 h 5471285"/>
              <a:gd name="connsiteX30" fmla="*/ 6868471 w 9686116"/>
              <a:gd name="connsiteY30" fmla="*/ 277090 h 5471285"/>
              <a:gd name="connsiteX31" fmla="*/ 6937744 w 9686116"/>
              <a:gd name="connsiteY31" fmla="*/ 263236 h 5471285"/>
              <a:gd name="connsiteX32" fmla="*/ 7020871 w 9686116"/>
              <a:gd name="connsiteY32" fmla="*/ 235527 h 5471285"/>
              <a:gd name="connsiteX33" fmla="*/ 7131707 w 9686116"/>
              <a:gd name="connsiteY33" fmla="*/ 221672 h 5471285"/>
              <a:gd name="connsiteX34" fmla="*/ 7214835 w 9686116"/>
              <a:gd name="connsiteY34" fmla="*/ 207818 h 5471285"/>
              <a:gd name="connsiteX35" fmla="*/ 8503307 w 9686116"/>
              <a:gd name="connsiteY35" fmla="*/ 180109 h 5471285"/>
              <a:gd name="connsiteX36" fmla="*/ 8683416 w 9686116"/>
              <a:gd name="connsiteY36" fmla="*/ 152400 h 5471285"/>
              <a:gd name="connsiteX37" fmla="*/ 8794253 w 9686116"/>
              <a:gd name="connsiteY37" fmla="*/ 124690 h 5471285"/>
              <a:gd name="connsiteX38" fmla="*/ 8863525 w 9686116"/>
              <a:gd name="connsiteY38" fmla="*/ 110836 h 5471285"/>
              <a:gd name="connsiteX39" fmla="*/ 8932798 w 9686116"/>
              <a:gd name="connsiteY39" fmla="*/ 83127 h 5471285"/>
              <a:gd name="connsiteX40" fmla="*/ 9029780 w 9686116"/>
              <a:gd name="connsiteY40" fmla="*/ 41563 h 5471285"/>
              <a:gd name="connsiteX41" fmla="*/ 9182180 w 9686116"/>
              <a:gd name="connsiteY41" fmla="*/ 27709 h 5471285"/>
              <a:gd name="connsiteX42" fmla="*/ 9389998 w 9686116"/>
              <a:gd name="connsiteY42" fmla="*/ 0 h 5471285"/>
              <a:gd name="connsiteX43" fmla="*/ 9611671 w 9686116"/>
              <a:gd name="connsiteY43" fmla="*/ 13854 h 5471285"/>
              <a:gd name="connsiteX44" fmla="*/ 9625525 w 9686116"/>
              <a:gd name="connsiteY44" fmla="*/ 96981 h 5471285"/>
              <a:gd name="connsiteX45" fmla="*/ 9611671 w 9686116"/>
              <a:gd name="connsiteY45" fmla="*/ 138545 h 5471285"/>
              <a:gd name="connsiteX46" fmla="*/ 9597816 w 9686116"/>
              <a:gd name="connsiteY46" fmla="*/ 221672 h 5471285"/>
              <a:gd name="connsiteX47" fmla="*/ 9570107 w 9686116"/>
              <a:gd name="connsiteY47" fmla="*/ 443345 h 5471285"/>
              <a:gd name="connsiteX48" fmla="*/ 9542398 w 9686116"/>
              <a:gd name="connsiteY48" fmla="*/ 1773381 h 5471285"/>
              <a:gd name="connsiteX49" fmla="*/ 9583962 w 9686116"/>
              <a:gd name="connsiteY49" fmla="*/ 4668981 h 5471285"/>
              <a:gd name="connsiteX50" fmla="*/ 9597816 w 9686116"/>
              <a:gd name="connsiteY50" fmla="*/ 4807527 h 5471285"/>
              <a:gd name="connsiteX51" fmla="*/ 9625525 w 9686116"/>
              <a:gd name="connsiteY51" fmla="*/ 5112327 h 5471285"/>
              <a:gd name="connsiteX52" fmla="*/ 9639380 w 9686116"/>
              <a:gd name="connsiteY52" fmla="*/ 5153890 h 5471285"/>
              <a:gd name="connsiteX53" fmla="*/ 9667089 w 9686116"/>
              <a:gd name="connsiteY53" fmla="*/ 5320145 h 5471285"/>
              <a:gd name="connsiteX54" fmla="*/ 9597816 w 9686116"/>
              <a:gd name="connsiteY54" fmla="*/ 5347854 h 5471285"/>
              <a:gd name="connsiteX55" fmla="*/ 9376144 w 9686116"/>
              <a:gd name="connsiteY55" fmla="*/ 5375563 h 5471285"/>
              <a:gd name="connsiteX56" fmla="*/ 8918944 w 9686116"/>
              <a:gd name="connsiteY56" fmla="*/ 5403272 h 5471285"/>
              <a:gd name="connsiteX57" fmla="*/ 8752689 w 9686116"/>
              <a:gd name="connsiteY57" fmla="*/ 5417127 h 5471285"/>
              <a:gd name="connsiteX58" fmla="*/ 7990689 w 9686116"/>
              <a:gd name="connsiteY58" fmla="*/ 5361709 h 5471285"/>
              <a:gd name="connsiteX59" fmla="*/ 7935271 w 9686116"/>
              <a:gd name="connsiteY59" fmla="*/ 5278581 h 5471285"/>
              <a:gd name="connsiteX60" fmla="*/ 7159416 w 9686116"/>
              <a:gd name="connsiteY60" fmla="*/ 5306290 h 5471285"/>
              <a:gd name="connsiteX61" fmla="*/ 6799198 w 9686116"/>
              <a:gd name="connsiteY61" fmla="*/ 5347854 h 5471285"/>
              <a:gd name="connsiteX62" fmla="*/ 6466689 w 9686116"/>
              <a:gd name="connsiteY62" fmla="*/ 5375563 h 5471285"/>
              <a:gd name="connsiteX63" fmla="*/ 6245016 w 9686116"/>
              <a:gd name="connsiteY63" fmla="*/ 5403272 h 5471285"/>
              <a:gd name="connsiteX64" fmla="*/ 5995635 w 9686116"/>
              <a:gd name="connsiteY64" fmla="*/ 5430981 h 5471285"/>
              <a:gd name="connsiteX65" fmla="*/ 5884798 w 9686116"/>
              <a:gd name="connsiteY65" fmla="*/ 5444836 h 5471285"/>
              <a:gd name="connsiteX66" fmla="*/ 3820471 w 9686116"/>
              <a:gd name="connsiteY66" fmla="*/ 5458690 h 5471285"/>
              <a:gd name="connsiteX67" fmla="*/ 2947635 w 9686116"/>
              <a:gd name="connsiteY67" fmla="*/ 5403272 h 5471285"/>
              <a:gd name="connsiteX68" fmla="*/ 1659162 w 9686116"/>
              <a:gd name="connsiteY68" fmla="*/ 5292436 h 5471285"/>
              <a:gd name="connsiteX69" fmla="*/ 1104980 w 9686116"/>
              <a:gd name="connsiteY69" fmla="*/ 5278581 h 5471285"/>
              <a:gd name="connsiteX70" fmla="*/ 52035 w 9686116"/>
              <a:gd name="connsiteY70" fmla="*/ 5250872 h 5471285"/>
              <a:gd name="connsiteX71" fmla="*/ 65889 w 9686116"/>
              <a:gd name="connsiteY71" fmla="*/ 4433454 h 5471285"/>
              <a:gd name="connsiteX72" fmla="*/ 121307 w 9686116"/>
              <a:gd name="connsiteY72" fmla="*/ 4170218 h 5471285"/>
              <a:gd name="connsiteX73" fmla="*/ 232144 w 9686116"/>
              <a:gd name="connsiteY73" fmla="*/ 3796145 h 5471285"/>
              <a:gd name="connsiteX74" fmla="*/ 273707 w 9686116"/>
              <a:gd name="connsiteY74" fmla="*/ 3657600 h 5471285"/>
              <a:gd name="connsiteX75" fmla="*/ 384544 w 9686116"/>
              <a:gd name="connsiteY75" fmla="*/ 942109 h 5471285"/>
              <a:gd name="connsiteX76" fmla="*/ 481525 w 9686116"/>
              <a:gd name="connsiteY76" fmla="*/ 568036 h 5471285"/>
              <a:gd name="connsiteX77" fmla="*/ 495380 w 9686116"/>
              <a:gd name="connsiteY77" fmla="*/ 360218 h 5471285"/>
              <a:gd name="connsiteX78" fmla="*/ 509235 w 9686116"/>
              <a:gd name="connsiteY78" fmla="*/ 83127 h 5471285"/>
              <a:gd name="connsiteX79" fmla="*/ 523089 w 9686116"/>
              <a:gd name="connsiteY79" fmla="*/ 69272 h 547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9686116" h="5471285">
                <a:moveTo>
                  <a:pt x="523089" y="69272"/>
                </a:moveTo>
                <a:lnTo>
                  <a:pt x="523089" y="69272"/>
                </a:lnTo>
                <a:cubicBezTo>
                  <a:pt x="543861" y="70426"/>
                  <a:pt x="842904" y="83359"/>
                  <a:pt x="911016" y="96981"/>
                </a:cubicBezTo>
                <a:cubicBezTo>
                  <a:pt x="958295" y="106437"/>
                  <a:pt x="1002628" y="127502"/>
                  <a:pt x="1049562" y="138545"/>
                </a:cubicBezTo>
                <a:cubicBezTo>
                  <a:pt x="1081349" y="146024"/>
                  <a:pt x="1114523" y="145996"/>
                  <a:pt x="1146544" y="152400"/>
                </a:cubicBezTo>
                <a:cubicBezTo>
                  <a:pt x="1183887" y="159869"/>
                  <a:pt x="1220435" y="170873"/>
                  <a:pt x="1257380" y="180109"/>
                </a:cubicBezTo>
                <a:cubicBezTo>
                  <a:pt x="1345125" y="175491"/>
                  <a:pt x="1433080" y="173866"/>
                  <a:pt x="1520616" y="166254"/>
                </a:cubicBezTo>
                <a:cubicBezTo>
                  <a:pt x="1539586" y="164604"/>
                  <a:pt x="1557447" y="156531"/>
                  <a:pt x="1576035" y="152400"/>
                </a:cubicBezTo>
                <a:cubicBezTo>
                  <a:pt x="1599022" y="147292"/>
                  <a:pt x="1622216" y="143163"/>
                  <a:pt x="1645307" y="138545"/>
                </a:cubicBezTo>
                <a:cubicBezTo>
                  <a:pt x="1746907" y="143163"/>
                  <a:pt x="1848661" y="145154"/>
                  <a:pt x="1950107" y="152400"/>
                </a:cubicBezTo>
                <a:cubicBezTo>
                  <a:pt x="1978127" y="154401"/>
                  <a:pt x="2005470" y="161982"/>
                  <a:pt x="2033235" y="166254"/>
                </a:cubicBezTo>
                <a:cubicBezTo>
                  <a:pt x="2065511" y="171219"/>
                  <a:pt x="2097784" y="176294"/>
                  <a:pt x="2130216" y="180109"/>
                </a:cubicBezTo>
                <a:cubicBezTo>
                  <a:pt x="2356659" y="206749"/>
                  <a:pt x="2186699" y="180285"/>
                  <a:pt x="2351889" y="207818"/>
                </a:cubicBezTo>
                <a:cubicBezTo>
                  <a:pt x="2619744" y="203200"/>
                  <a:pt x="2887791" y="205116"/>
                  <a:pt x="3155453" y="193963"/>
                </a:cubicBezTo>
                <a:cubicBezTo>
                  <a:pt x="3719490" y="170461"/>
                  <a:pt x="2917514" y="142259"/>
                  <a:pt x="3598798" y="180109"/>
                </a:cubicBezTo>
                <a:cubicBezTo>
                  <a:pt x="3682547" y="201045"/>
                  <a:pt x="3636160" y="187944"/>
                  <a:pt x="3737344" y="221672"/>
                </a:cubicBezTo>
                <a:lnTo>
                  <a:pt x="3778907" y="235527"/>
                </a:lnTo>
                <a:lnTo>
                  <a:pt x="4416216" y="221672"/>
                </a:lnTo>
                <a:cubicBezTo>
                  <a:pt x="4476790" y="219297"/>
                  <a:pt x="4477426" y="206370"/>
                  <a:pt x="4527053" y="193963"/>
                </a:cubicBezTo>
                <a:cubicBezTo>
                  <a:pt x="4581069" y="180459"/>
                  <a:pt x="4638577" y="174073"/>
                  <a:pt x="4693307" y="166254"/>
                </a:cubicBezTo>
                <a:cubicBezTo>
                  <a:pt x="4803085" y="129662"/>
                  <a:pt x="4747624" y="143347"/>
                  <a:pt x="4859562" y="124690"/>
                </a:cubicBezTo>
                <a:lnTo>
                  <a:pt x="5330616" y="138545"/>
                </a:lnTo>
                <a:cubicBezTo>
                  <a:pt x="5384772" y="141007"/>
                  <a:pt x="5505455" y="156139"/>
                  <a:pt x="5566144" y="166254"/>
                </a:cubicBezTo>
                <a:cubicBezTo>
                  <a:pt x="5711268" y="190441"/>
                  <a:pt x="5566333" y="169063"/>
                  <a:pt x="5690835" y="193963"/>
                </a:cubicBezTo>
                <a:cubicBezTo>
                  <a:pt x="5789175" y="213631"/>
                  <a:pt x="5796513" y="208026"/>
                  <a:pt x="5912507" y="221672"/>
                </a:cubicBezTo>
                <a:cubicBezTo>
                  <a:pt x="5944939" y="225488"/>
                  <a:pt x="5977162" y="230909"/>
                  <a:pt x="6009489" y="235527"/>
                </a:cubicBezTo>
                <a:cubicBezTo>
                  <a:pt x="6100855" y="272073"/>
                  <a:pt x="6067182" y="261337"/>
                  <a:pt x="6175744" y="290945"/>
                </a:cubicBezTo>
                <a:cubicBezTo>
                  <a:pt x="6194114" y="295955"/>
                  <a:pt x="6212380" y="301670"/>
                  <a:pt x="6231162" y="304800"/>
                </a:cubicBezTo>
                <a:cubicBezTo>
                  <a:pt x="6267888" y="310921"/>
                  <a:pt x="6305053" y="314036"/>
                  <a:pt x="6341998" y="318654"/>
                </a:cubicBezTo>
                <a:cubicBezTo>
                  <a:pt x="6499016" y="314036"/>
                  <a:pt x="6656454" y="317163"/>
                  <a:pt x="6813053" y="304800"/>
                </a:cubicBezTo>
                <a:cubicBezTo>
                  <a:pt x="6833642" y="303175"/>
                  <a:pt x="6848878" y="283621"/>
                  <a:pt x="6868471" y="277090"/>
                </a:cubicBezTo>
                <a:cubicBezTo>
                  <a:pt x="6890811" y="269643"/>
                  <a:pt x="6915025" y="269432"/>
                  <a:pt x="6937744" y="263236"/>
                </a:cubicBezTo>
                <a:cubicBezTo>
                  <a:pt x="6965923" y="255551"/>
                  <a:pt x="6992312" y="241647"/>
                  <a:pt x="7020871" y="235527"/>
                </a:cubicBezTo>
                <a:cubicBezTo>
                  <a:pt x="7057277" y="227726"/>
                  <a:pt x="7094848" y="226937"/>
                  <a:pt x="7131707" y="221672"/>
                </a:cubicBezTo>
                <a:cubicBezTo>
                  <a:pt x="7159516" y="217699"/>
                  <a:pt x="7186898" y="210759"/>
                  <a:pt x="7214835" y="207818"/>
                </a:cubicBezTo>
                <a:cubicBezTo>
                  <a:pt x="7595784" y="167718"/>
                  <a:pt x="8362885" y="181864"/>
                  <a:pt x="8503307" y="180109"/>
                </a:cubicBezTo>
                <a:cubicBezTo>
                  <a:pt x="8538694" y="175054"/>
                  <a:pt x="8644985" y="160635"/>
                  <a:pt x="8683416" y="152400"/>
                </a:cubicBezTo>
                <a:cubicBezTo>
                  <a:pt x="8720653" y="144420"/>
                  <a:pt x="8756910" y="132158"/>
                  <a:pt x="8794253" y="124690"/>
                </a:cubicBezTo>
                <a:lnTo>
                  <a:pt x="8863525" y="110836"/>
                </a:lnTo>
                <a:cubicBezTo>
                  <a:pt x="8886616" y="101600"/>
                  <a:pt x="8910072" y="93228"/>
                  <a:pt x="8932798" y="83127"/>
                </a:cubicBezTo>
                <a:cubicBezTo>
                  <a:pt x="8959267" y="71363"/>
                  <a:pt x="8998330" y="46056"/>
                  <a:pt x="9029780" y="41563"/>
                </a:cubicBezTo>
                <a:cubicBezTo>
                  <a:pt x="9080277" y="34349"/>
                  <a:pt x="9131380" y="32327"/>
                  <a:pt x="9182180" y="27709"/>
                </a:cubicBezTo>
                <a:cubicBezTo>
                  <a:pt x="9255875" y="12970"/>
                  <a:pt x="9309005" y="0"/>
                  <a:pt x="9389998" y="0"/>
                </a:cubicBezTo>
                <a:cubicBezTo>
                  <a:pt x="9464033" y="0"/>
                  <a:pt x="9537780" y="9236"/>
                  <a:pt x="9611671" y="13854"/>
                </a:cubicBezTo>
                <a:cubicBezTo>
                  <a:pt x="9616289" y="41563"/>
                  <a:pt x="9625525" y="68890"/>
                  <a:pt x="9625525" y="96981"/>
                </a:cubicBezTo>
                <a:cubicBezTo>
                  <a:pt x="9625525" y="111585"/>
                  <a:pt x="9614839" y="124289"/>
                  <a:pt x="9611671" y="138545"/>
                </a:cubicBezTo>
                <a:cubicBezTo>
                  <a:pt x="9605577" y="165967"/>
                  <a:pt x="9601612" y="193838"/>
                  <a:pt x="9597816" y="221672"/>
                </a:cubicBezTo>
                <a:cubicBezTo>
                  <a:pt x="9587755" y="295455"/>
                  <a:pt x="9570107" y="443345"/>
                  <a:pt x="9570107" y="443345"/>
                </a:cubicBezTo>
                <a:cubicBezTo>
                  <a:pt x="9562044" y="765887"/>
                  <a:pt x="9542398" y="1498971"/>
                  <a:pt x="9542398" y="1773381"/>
                </a:cubicBezTo>
                <a:cubicBezTo>
                  <a:pt x="9542398" y="4556545"/>
                  <a:pt x="9300474" y="3676778"/>
                  <a:pt x="9583962" y="4668981"/>
                </a:cubicBezTo>
                <a:cubicBezTo>
                  <a:pt x="9588580" y="4715163"/>
                  <a:pt x="9594115" y="4761262"/>
                  <a:pt x="9597816" y="4807527"/>
                </a:cubicBezTo>
                <a:cubicBezTo>
                  <a:pt x="9605762" y="4906853"/>
                  <a:pt x="9605654" y="5012973"/>
                  <a:pt x="9625525" y="5112327"/>
                </a:cubicBezTo>
                <a:cubicBezTo>
                  <a:pt x="9628389" y="5126647"/>
                  <a:pt x="9634762" y="5140036"/>
                  <a:pt x="9639380" y="5153890"/>
                </a:cubicBezTo>
                <a:cubicBezTo>
                  <a:pt x="9648616" y="5209308"/>
                  <a:pt x="9719253" y="5299279"/>
                  <a:pt x="9667089" y="5320145"/>
                </a:cubicBezTo>
                <a:cubicBezTo>
                  <a:pt x="9643998" y="5329381"/>
                  <a:pt x="9621943" y="5341822"/>
                  <a:pt x="9597816" y="5347854"/>
                </a:cubicBezTo>
                <a:cubicBezTo>
                  <a:pt x="9567815" y="5355354"/>
                  <a:pt x="9394497" y="5373815"/>
                  <a:pt x="9376144" y="5375563"/>
                </a:cubicBezTo>
                <a:cubicBezTo>
                  <a:pt x="9129089" y="5399092"/>
                  <a:pt x="9237578" y="5383961"/>
                  <a:pt x="8918944" y="5403272"/>
                </a:cubicBezTo>
                <a:cubicBezTo>
                  <a:pt x="8863435" y="5406636"/>
                  <a:pt x="8808107" y="5412509"/>
                  <a:pt x="8752689" y="5417127"/>
                </a:cubicBezTo>
                <a:cubicBezTo>
                  <a:pt x="8597363" y="5414140"/>
                  <a:pt x="8154399" y="5572192"/>
                  <a:pt x="7990689" y="5361709"/>
                </a:cubicBezTo>
                <a:cubicBezTo>
                  <a:pt x="7970243" y="5335422"/>
                  <a:pt x="7953744" y="5306290"/>
                  <a:pt x="7935271" y="5278581"/>
                </a:cubicBezTo>
                <a:lnTo>
                  <a:pt x="7159416" y="5306290"/>
                </a:lnTo>
                <a:cubicBezTo>
                  <a:pt x="7038947" y="5316124"/>
                  <a:pt x="6919467" y="5335827"/>
                  <a:pt x="6799198" y="5347854"/>
                </a:cubicBezTo>
                <a:cubicBezTo>
                  <a:pt x="6688529" y="5358921"/>
                  <a:pt x="6577358" y="5364496"/>
                  <a:pt x="6466689" y="5375563"/>
                </a:cubicBezTo>
                <a:cubicBezTo>
                  <a:pt x="6392593" y="5382973"/>
                  <a:pt x="6318972" y="5394571"/>
                  <a:pt x="6245016" y="5403272"/>
                </a:cubicBezTo>
                <a:lnTo>
                  <a:pt x="5995635" y="5430981"/>
                </a:lnTo>
                <a:cubicBezTo>
                  <a:pt x="5958647" y="5435249"/>
                  <a:pt x="5922028" y="5444362"/>
                  <a:pt x="5884798" y="5444836"/>
                </a:cubicBezTo>
                <a:lnTo>
                  <a:pt x="3820471" y="5458690"/>
                </a:lnTo>
                <a:lnTo>
                  <a:pt x="2947635" y="5403272"/>
                </a:lnTo>
                <a:cubicBezTo>
                  <a:pt x="1960391" y="5325841"/>
                  <a:pt x="2861552" y="5356393"/>
                  <a:pt x="1659162" y="5292436"/>
                </a:cubicBezTo>
                <a:cubicBezTo>
                  <a:pt x="1474638" y="5282621"/>
                  <a:pt x="1289694" y="5283712"/>
                  <a:pt x="1104980" y="5278581"/>
                </a:cubicBezTo>
                <a:cubicBezTo>
                  <a:pt x="14084" y="5248278"/>
                  <a:pt x="1420358" y="5281971"/>
                  <a:pt x="52035" y="5250872"/>
                </a:cubicBezTo>
                <a:cubicBezTo>
                  <a:pt x="-42065" y="4968586"/>
                  <a:pt x="9428" y="5139216"/>
                  <a:pt x="65889" y="4433454"/>
                </a:cubicBezTo>
                <a:cubicBezTo>
                  <a:pt x="73040" y="4344071"/>
                  <a:pt x="98673" y="4256983"/>
                  <a:pt x="121307" y="4170218"/>
                </a:cubicBezTo>
                <a:cubicBezTo>
                  <a:pt x="154134" y="4044380"/>
                  <a:pt x="195084" y="3920802"/>
                  <a:pt x="232144" y="3796145"/>
                </a:cubicBezTo>
                <a:cubicBezTo>
                  <a:pt x="245884" y="3749929"/>
                  <a:pt x="273707" y="3657600"/>
                  <a:pt x="273707" y="3657600"/>
                </a:cubicBezTo>
                <a:cubicBezTo>
                  <a:pt x="293643" y="2122531"/>
                  <a:pt x="203670" y="2009263"/>
                  <a:pt x="384544" y="942109"/>
                </a:cubicBezTo>
                <a:cubicBezTo>
                  <a:pt x="408280" y="802065"/>
                  <a:pt x="442328" y="698695"/>
                  <a:pt x="481525" y="568036"/>
                </a:cubicBezTo>
                <a:cubicBezTo>
                  <a:pt x="486143" y="498763"/>
                  <a:pt x="491419" y="429531"/>
                  <a:pt x="495380" y="360218"/>
                </a:cubicBezTo>
                <a:cubicBezTo>
                  <a:pt x="500656" y="267890"/>
                  <a:pt x="496156" y="174677"/>
                  <a:pt x="509235" y="83127"/>
                </a:cubicBezTo>
                <a:cubicBezTo>
                  <a:pt x="510695" y="72904"/>
                  <a:pt x="520780" y="71581"/>
                  <a:pt x="523089" y="69272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2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03790" y="767260"/>
            <a:ext cx="3929227" cy="5389418"/>
          </a:xfrm>
          <a:custGeom>
            <a:avLst/>
            <a:gdLst>
              <a:gd name="connsiteX0" fmla="*/ 943119 w 3929227"/>
              <a:gd name="connsiteY0" fmla="*/ 249382 h 5389418"/>
              <a:gd name="connsiteX1" fmla="*/ 943119 w 3929227"/>
              <a:gd name="connsiteY1" fmla="*/ 249382 h 5389418"/>
              <a:gd name="connsiteX2" fmla="*/ 901555 w 3929227"/>
              <a:gd name="connsiteY2" fmla="*/ 415636 h 5389418"/>
              <a:gd name="connsiteX3" fmla="*/ 887701 w 3929227"/>
              <a:gd name="connsiteY3" fmla="*/ 457200 h 5389418"/>
              <a:gd name="connsiteX4" fmla="*/ 859992 w 3929227"/>
              <a:gd name="connsiteY4" fmla="*/ 512618 h 5389418"/>
              <a:gd name="connsiteX5" fmla="*/ 832283 w 3929227"/>
              <a:gd name="connsiteY5" fmla="*/ 595745 h 5389418"/>
              <a:gd name="connsiteX6" fmla="*/ 804574 w 3929227"/>
              <a:gd name="connsiteY6" fmla="*/ 678873 h 5389418"/>
              <a:gd name="connsiteX7" fmla="*/ 790719 w 3929227"/>
              <a:gd name="connsiteY7" fmla="*/ 720436 h 5389418"/>
              <a:gd name="connsiteX8" fmla="*/ 749155 w 3929227"/>
              <a:gd name="connsiteY8" fmla="*/ 831273 h 5389418"/>
              <a:gd name="connsiteX9" fmla="*/ 721446 w 3929227"/>
              <a:gd name="connsiteY9" fmla="*/ 914400 h 5389418"/>
              <a:gd name="connsiteX10" fmla="*/ 679883 w 3929227"/>
              <a:gd name="connsiteY10" fmla="*/ 1052945 h 5389418"/>
              <a:gd name="connsiteX11" fmla="*/ 666028 w 3929227"/>
              <a:gd name="connsiteY11" fmla="*/ 1094509 h 5389418"/>
              <a:gd name="connsiteX12" fmla="*/ 596755 w 3929227"/>
              <a:gd name="connsiteY12" fmla="*/ 1233055 h 5389418"/>
              <a:gd name="connsiteX13" fmla="*/ 555192 w 3929227"/>
              <a:gd name="connsiteY13" fmla="*/ 1343891 h 5389418"/>
              <a:gd name="connsiteX14" fmla="*/ 541337 w 3929227"/>
              <a:gd name="connsiteY14" fmla="*/ 1413164 h 5389418"/>
              <a:gd name="connsiteX15" fmla="*/ 485919 w 3929227"/>
              <a:gd name="connsiteY15" fmla="*/ 1620982 h 5389418"/>
              <a:gd name="connsiteX16" fmla="*/ 472065 w 3929227"/>
              <a:gd name="connsiteY16" fmla="*/ 1717964 h 5389418"/>
              <a:gd name="connsiteX17" fmla="*/ 458210 w 3929227"/>
              <a:gd name="connsiteY17" fmla="*/ 1773382 h 5389418"/>
              <a:gd name="connsiteX18" fmla="*/ 444355 w 3929227"/>
              <a:gd name="connsiteY18" fmla="*/ 1884218 h 5389418"/>
              <a:gd name="connsiteX19" fmla="*/ 430501 w 3929227"/>
              <a:gd name="connsiteY19" fmla="*/ 1939636 h 5389418"/>
              <a:gd name="connsiteX20" fmla="*/ 402792 w 3929227"/>
              <a:gd name="connsiteY20" fmla="*/ 2133600 h 5389418"/>
              <a:gd name="connsiteX21" fmla="*/ 388937 w 3929227"/>
              <a:gd name="connsiteY21" fmla="*/ 2216727 h 5389418"/>
              <a:gd name="connsiteX22" fmla="*/ 361228 w 3929227"/>
              <a:gd name="connsiteY22" fmla="*/ 2867891 h 5389418"/>
              <a:gd name="connsiteX23" fmla="*/ 347374 w 3929227"/>
              <a:gd name="connsiteY23" fmla="*/ 2909455 h 5389418"/>
              <a:gd name="connsiteX24" fmla="*/ 333519 w 3929227"/>
              <a:gd name="connsiteY24" fmla="*/ 2978727 h 5389418"/>
              <a:gd name="connsiteX25" fmla="*/ 305810 w 3929227"/>
              <a:gd name="connsiteY25" fmla="*/ 3020291 h 5389418"/>
              <a:gd name="connsiteX26" fmla="*/ 278101 w 3929227"/>
              <a:gd name="connsiteY26" fmla="*/ 3103418 h 5389418"/>
              <a:gd name="connsiteX27" fmla="*/ 264246 w 3929227"/>
              <a:gd name="connsiteY27" fmla="*/ 3144982 h 5389418"/>
              <a:gd name="connsiteX28" fmla="*/ 208828 w 3929227"/>
              <a:gd name="connsiteY28" fmla="*/ 3228109 h 5389418"/>
              <a:gd name="connsiteX29" fmla="*/ 181119 w 3929227"/>
              <a:gd name="connsiteY29" fmla="*/ 3269673 h 5389418"/>
              <a:gd name="connsiteX30" fmla="*/ 139555 w 3929227"/>
              <a:gd name="connsiteY30" fmla="*/ 3408218 h 5389418"/>
              <a:gd name="connsiteX31" fmla="*/ 125701 w 3929227"/>
              <a:gd name="connsiteY31" fmla="*/ 3449782 h 5389418"/>
              <a:gd name="connsiteX32" fmla="*/ 97992 w 3929227"/>
              <a:gd name="connsiteY32" fmla="*/ 3505200 h 5389418"/>
              <a:gd name="connsiteX33" fmla="*/ 56428 w 3929227"/>
              <a:gd name="connsiteY33" fmla="*/ 3588327 h 5389418"/>
              <a:gd name="connsiteX34" fmla="*/ 14865 w 3929227"/>
              <a:gd name="connsiteY34" fmla="*/ 3768436 h 5389418"/>
              <a:gd name="connsiteX35" fmla="*/ 42574 w 3929227"/>
              <a:gd name="connsiteY35" fmla="*/ 4239491 h 5389418"/>
              <a:gd name="connsiteX36" fmla="*/ 56428 w 3929227"/>
              <a:gd name="connsiteY36" fmla="*/ 4281055 h 5389418"/>
              <a:gd name="connsiteX37" fmla="*/ 84137 w 3929227"/>
              <a:gd name="connsiteY37" fmla="*/ 4322618 h 5389418"/>
              <a:gd name="connsiteX38" fmla="*/ 42574 w 3929227"/>
              <a:gd name="connsiteY38" fmla="*/ 4627418 h 5389418"/>
              <a:gd name="connsiteX39" fmla="*/ 14865 w 3929227"/>
              <a:gd name="connsiteY39" fmla="*/ 4668982 h 5389418"/>
              <a:gd name="connsiteX40" fmla="*/ 14865 w 3929227"/>
              <a:gd name="connsiteY40" fmla="*/ 4932218 h 5389418"/>
              <a:gd name="connsiteX41" fmla="*/ 56428 w 3929227"/>
              <a:gd name="connsiteY41" fmla="*/ 4987636 h 5389418"/>
              <a:gd name="connsiteX42" fmla="*/ 111846 w 3929227"/>
              <a:gd name="connsiteY42" fmla="*/ 5070764 h 5389418"/>
              <a:gd name="connsiteX43" fmla="*/ 153410 w 3929227"/>
              <a:gd name="connsiteY43" fmla="*/ 5126182 h 5389418"/>
              <a:gd name="connsiteX44" fmla="*/ 222683 w 3929227"/>
              <a:gd name="connsiteY44" fmla="*/ 5223164 h 5389418"/>
              <a:gd name="connsiteX45" fmla="*/ 319665 w 3929227"/>
              <a:gd name="connsiteY45" fmla="*/ 5320145 h 5389418"/>
              <a:gd name="connsiteX46" fmla="*/ 416646 w 3929227"/>
              <a:gd name="connsiteY46" fmla="*/ 5375564 h 5389418"/>
              <a:gd name="connsiteX47" fmla="*/ 499774 w 3929227"/>
              <a:gd name="connsiteY47" fmla="*/ 5389418 h 5389418"/>
              <a:gd name="connsiteX48" fmla="*/ 707592 w 3929227"/>
              <a:gd name="connsiteY48" fmla="*/ 5361709 h 5389418"/>
              <a:gd name="connsiteX49" fmla="*/ 956974 w 3929227"/>
              <a:gd name="connsiteY49" fmla="*/ 5223164 h 5389418"/>
              <a:gd name="connsiteX50" fmla="*/ 1012392 w 3929227"/>
              <a:gd name="connsiteY50" fmla="*/ 5167745 h 5389418"/>
              <a:gd name="connsiteX51" fmla="*/ 1040101 w 3929227"/>
              <a:gd name="connsiteY51" fmla="*/ 5126182 h 5389418"/>
              <a:gd name="connsiteX52" fmla="*/ 1123228 w 3929227"/>
              <a:gd name="connsiteY52" fmla="*/ 5098473 h 5389418"/>
              <a:gd name="connsiteX53" fmla="*/ 1164792 w 3929227"/>
              <a:gd name="connsiteY53" fmla="*/ 5084618 h 5389418"/>
              <a:gd name="connsiteX54" fmla="*/ 1400319 w 3929227"/>
              <a:gd name="connsiteY54" fmla="*/ 5112327 h 5389418"/>
              <a:gd name="connsiteX55" fmla="*/ 1441883 w 3929227"/>
              <a:gd name="connsiteY55" fmla="*/ 5126182 h 5389418"/>
              <a:gd name="connsiteX56" fmla="*/ 1525010 w 3929227"/>
              <a:gd name="connsiteY56" fmla="*/ 5209309 h 5389418"/>
              <a:gd name="connsiteX57" fmla="*/ 1594283 w 3929227"/>
              <a:gd name="connsiteY57" fmla="*/ 5223164 h 5389418"/>
              <a:gd name="connsiteX58" fmla="*/ 1635846 w 3929227"/>
              <a:gd name="connsiteY58" fmla="*/ 5237018 h 5389418"/>
              <a:gd name="connsiteX59" fmla="*/ 1871374 w 3929227"/>
              <a:gd name="connsiteY59" fmla="*/ 5223164 h 5389418"/>
              <a:gd name="connsiteX60" fmla="*/ 1912937 w 3929227"/>
              <a:gd name="connsiteY60" fmla="*/ 5209309 h 5389418"/>
              <a:gd name="connsiteX61" fmla="*/ 2702646 w 3929227"/>
              <a:gd name="connsiteY61" fmla="*/ 5223164 h 5389418"/>
              <a:gd name="connsiteX62" fmla="*/ 2744210 w 3929227"/>
              <a:gd name="connsiteY62" fmla="*/ 5237018 h 5389418"/>
              <a:gd name="connsiteX63" fmla="*/ 2855046 w 3929227"/>
              <a:gd name="connsiteY63" fmla="*/ 5264727 h 5389418"/>
              <a:gd name="connsiteX64" fmla="*/ 3049010 w 3929227"/>
              <a:gd name="connsiteY64" fmla="*/ 5278582 h 5389418"/>
              <a:gd name="connsiteX65" fmla="*/ 3104428 w 3929227"/>
              <a:gd name="connsiteY65" fmla="*/ 5195455 h 5389418"/>
              <a:gd name="connsiteX66" fmla="*/ 3118283 w 3929227"/>
              <a:gd name="connsiteY66" fmla="*/ 5140036 h 5389418"/>
              <a:gd name="connsiteX67" fmla="*/ 3132137 w 3929227"/>
              <a:gd name="connsiteY67" fmla="*/ 5015345 h 5389418"/>
              <a:gd name="connsiteX68" fmla="*/ 3215265 w 3929227"/>
              <a:gd name="connsiteY68" fmla="*/ 4904509 h 5389418"/>
              <a:gd name="connsiteX69" fmla="*/ 3298392 w 3929227"/>
              <a:gd name="connsiteY69" fmla="*/ 4862945 h 5389418"/>
              <a:gd name="connsiteX70" fmla="*/ 3381519 w 3929227"/>
              <a:gd name="connsiteY70" fmla="*/ 4835236 h 5389418"/>
              <a:gd name="connsiteX71" fmla="*/ 3492355 w 3929227"/>
              <a:gd name="connsiteY71" fmla="*/ 4779818 h 5389418"/>
              <a:gd name="connsiteX72" fmla="*/ 3533919 w 3929227"/>
              <a:gd name="connsiteY72" fmla="*/ 4765964 h 5389418"/>
              <a:gd name="connsiteX73" fmla="*/ 3630901 w 3929227"/>
              <a:gd name="connsiteY73" fmla="*/ 4738255 h 5389418"/>
              <a:gd name="connsiteX74" fmla="*/ 3672465 w 3929227"/>
              <a:gd name="connsiteY74" fmla="*/ 4710545 h 5389418"/>
              <a:gd name="connsiteX75" fmla="*/ 3755592 w 3929227"/>
              <a:gd name="connsiteY75" fmla="*/ 4668982 h 5389418"/>
              <a:gd name="connsiteX76" fmla="*/ 3811010 w 3929227"/>
              <a:gd name="connsiteY76" fmla="*/ 4627418 h 5389418"/>
              <a:gd name="connsiteX77" fmla="*/ 3907992 w 3929227"/>
              <a:gd name="connsiteY77" fmla="*/ 4544291 h 5389418"/>
              <a:gd name="connsiteX78" fmla="*/ 3907992 w 3929227"/>
              <a:gd name="connsiteY78" fmla="*/ 4267200 h 5389418"/>
              <a:gd name="connsiteX79" fmla="*/ 3880283 w 3929227"/>
              <a:gd name="connsiteY79" fmla="*/ 4211782 h 5389418"/>
              <a:gd name="connsiteX80" fmla="*/ 3866428 w 3929227"/>
              <a:gd name="connsiteY80" fmla="*/ 4170218 h 5389418"/>
              <a:gd name="connsiteX81" fmla="*/ 3824865 w 3929227"/>
              <a:gd name="connsiteY81" fmla="*/ 4128655 h 5389418"/>
              <a:gd name="connsiteX82" fmla="*/ 3755592 w 3929227"/>
              <a:gd name="connsiteY82" fmla="*/ 4031673 h 5389418"/>
              <a:gd name="connsiteX83" fmla="*/ 3700174 w 3929227"/>
              <a:gd name="connsiteY83" fmla="*/ 4003964 h 5389418"/>
              <a:gd name="connsiteX84" fmla="*/ 3617046 w 3929227"/>
              <a:gd name="connsiteY84" fmla="*/ 3920836 h 5389418"/>
              <a:gd name="connsiteX85" fmla="*/ 3561628 w 3929227"/>
              <a:gd name="connsiteY85" fmla="*/ 3879273 h 5389418"/>
              <a:gd name="connsiteX86" fmla="*/ 3464646 w 3929227"/>
              <a:gd name="connsiteY86" fmla="*/ 3726873 h 5389418"/>
              <a:gd name="connsiteX87" fmla="*/ 3395374 w 3929227"/>
              <a:gd name="connsiteY87" fmla="*/ 3685309 h 5389418"/>
              <a:gd name="connsiteX88" fmla="*/ 3326101 w 3929227"/>
              <a:gd name="connsiteY88" fmla="*/ 3616036 h 5389418"/>
              <a:gd name="connsiteX89" fmla="*/ 3215265 w 3929227"/>
              <a:gd name="connsiteY89" fmla="*/ 3505200 h 5389418"/>
              <a:gd name="connsiteX90" fmla="*/ 3173701 w 3929227"/>
              <a:gd name="connsiteY90" fmla="*/ 3463636 h 5389418"/>
              <a:gd name="connsiteX91" fmla="*/ 3118283 w 3929227"/>
              <a:gd name="connsiteY91" fmla="*/ 3422073 h 5389418"/>
              <a:gd name="connsiteX92" fmla="*/ 3021301 w 3929227"/>
              <a:gd name="connsiteY92" fmla="*/ 3325091 h 5389418"/>
              <a:gd name="connsiteX93" fmla="*/ 2965883 w 3929227"/>
              <a:gd name="connsiteY93" fmla="*/ 3269673 h 5389418"/>
              <a:gd name="connsiteX94" fmla="*/ 2910465 w 3929227"/>
              <a:gd name="connsiteY94" fmla="*/ 3241964 h 5389418"/>
              <a:gd name="connsiteX95" fmla="*/ 2882755 w 3929227"/>
              <a:gd name="connsiteY95" fmla="*/ 3214255 h 5389418"/>
              <a:gd name="connsiteX96" fmla="*/ 2827337 w 3929227"/>
              <a:gd name="connsiteY96" fmla="*/ 3186545 h 5389418"/>
              <a:gd name="connsiteX97" fmla="*/ 2661083 w 3929227"/>
              <a:gd name="connsiteY97" fmla="*/ 3144982 h 5389418"/>
              <a:gd name="connsiteX98" fmla="*/ 2619519 w 3929227"/>
              <a:gd name="connsiteY98" fmla="*/ 3131127 h 5389418"/>
              <a:gd name="connsiteX99" fmla="*/ 2591810 w 3929227"/>
              <a:gd name="connsiteY99" fmla="*/ 3089564 h 5389418"/>
              <a:gd name="connsiteX100" fmla="*/ 2536392 w 3929227"/>
              <a:gd name="connsiteY100" fmla="*/ 3020291 h 5389418"/>
              <a:gd name="connsiteX101" fmla="*/ 2522537 w 3929227"/>
              <a:gd name="connsiteY101" fmla="*/ 2964873 h 5389418"/>
              <a:gd name="connsiteX102" fmla="*/ 2467119 w 3929227"/>
              <a:gd name="connsiteY102" fmla="*/ 2854036 h 5389418"/>
              <a:gd name="connsiteX103" fmla="*/ 2439410 w 3929227"/>
              <a:gd name="connsiteY103" fmla="*/ 2715491 h 5389418"/>
              <a:gd name="connsiteX104" fmla="*/ 2411701 w 3929227"/>
              <a:gd name="connsiteY104" fmla="*/ 2673927 h 5389418"/>
              <a:gd name="connsiteX105" fmla="*/ 2397846 w 3929227"/>
              <a:gd name="connsiteY105" fmla="*/ 2590800 h 5389418"/>
              <a:gd name="connsiteX106" fmla="*/ 2383992 w 3929227"/>
              <a:gd name="connsiteY106" fmla="*/ 2535382 h 5389418"/>
              <a:gd name="connsiteX107" fmla="*/ 2370137 w 3929227"/>
              <a:gd name="connsiteY107" fmla="*/ 2452255 h 5389418"/>
              <a:gd name="connsiteX108" fmla="*/ 2356283 w 3929227"/>
              <a:gd name="connsiteY108" fmla="*/ 2216727 h 5389418"/>
              <a:gd name="connsiteX109" fmla="*/ 2273155 w 3929227"/>
              <a:gd name="connsiteY109" fmla="*/ 2064327 h 5389418"/>
              <a:gd name="connsiteX110" fmla="*/ 2203883 w 3929227"/>
              <a:gd name="connsiteY110" fmla="*/ 1939636 h 5389418"/>
              <a:gd name="connsiteX111" fmla="*/ 2134610 w 3929227"/>
              <a:gd name="connsiteY111" fmla="*/ 1801091 h 5389418"/>
              <a:gd name="connsiteX112" fmla="*/ 2120755 w 3929227"/>
              <a:gd name="connsiteY112" fmla="*/ 1759527 h 5389418"/>
              <a:gd name="connsiteX113" fmla="*/ 2051483 w 3929227"/>
              <a:gd name="connsiteY113" fmla="*/ 1648691 h 5389418"/>
              <a:gd name="connsiteX114" fmla="*/ 2065337 w 3929227"/>
              <a:gd name="connsiteY114" fmla="*/ 1482436 h 5389418"/>
              <a:gd name="connsiteX115" fmla="*/ 2037628 w 3929227"/>
              <a:gd name="connsiteY115" fmla="*/ 1316182 h 5389418"/>
              <a:gd name="connsiteX116" fmla="*/ 2023774 w 3929227"/>
              <a:gd name="connsiteY116" fmla="*/ 1274618 h 5389418"/>
              <a:gd name="connsiteX117" fmla="*/ 1940646 w 3929227"/>
              <a:gd name="connsiteY117" fmla="*/ 1177636 h 5389418"/>
              <a:gd name="connsiteX118" fmla="*/ 1899083 w 3929227"/>
              <a:gd name="connsiteY118" fmla="*/ 1149927 h 5389418"/>
              <a:gd name="connsiteX119" fmla="*/ 1843665 w 3929227"/>
              <a:gd name="connsiteY119" fmla="*/ 1052945 h 5389418"/>
              <a:gd name="connsiteX120" fmla="*/ 1829810 w 3929227"/>
              <a:gd name="connsiteY120" fmla="*/ 1011382 h 5389418"/>
              <a:gd name="connsiteX121" fmla="*/ 1774392 w 3929227"/>
              <a:gd name="connsiteY121" fmla="*/ 928255 h 5389418"/>
              <a:gd name="connsiteX122" fmla="*/ 1760537 w 3929227"/>
              <a:gd name="connsiteY122" fmla="*/ 845127 h 5389418"/>
              <a:gd name="connsiteX123" fmla="*/ 1732828 w 3929227"/>
              <a:gd name="connsiteY123" fmla="*/ 775855 h 5389418"/>
              <a:gd name="connsiteX124" fmla="*/ 1718974 w 3929227"/>
              <a:gd name="connsiteY124" fmla="*/ 734291 h 5389418"/>
              <a:gd name="connsiteX125" fmla="*/ 1705119 w 3929227"/>
              <a:gd name="connsiteY125" fmla="*/ 678873 h 5389418"/>
              <a:gd name="connsiteX126" fmla="*/ 1677410 w 3929227"/>
              <a:gd name="connsiteY126" fmla="*/ 540327 h 5389418"/>
              <a:gd name="connsiteX127" fmla="*/ 1649701 w 3929227"/>
              <a:gd name="connsiteY127" fmla="*/ 457200 h 5389418"/>
              <a:gd name="connsiteX128" fmla="*/ 1635846 w 3929227"/>
              <a:gd name="connsiteY128" fmla="*/ 415636 h 5389418"/>
              <a:gd name="connsiteX129" fmla="*/ 1580428 w 3929227"/>
              <a:gd name="connsiteY129" fmla="*/ 332509 h 5389418"/>
              <a:gd name="connsiteX130" fmla="*/ 1455737 w 3929227"/>
              <a:gd name="connsiteY130" fmla="*/ 318655 h 5389418"/>
              <a:gd name="connsiteX131" fmla="*/ 1358755 w 3929227"/>
              <a:gd name="connsiteY131" fmla="*/ 277091 h 5389418"/>
              <a:gd name="connsiteX132" fmla="*/ 1275628 w 3929227"/>
              <a:gd name="connsiteY132" fmla="*/ 221673 h 5389418"/>
              <a:gd name="connsiteX133" fmla="*/ 1234065 w 3929227"/>
              <a:gd name="connsiteY133" fmla="*/ 193964 h 5389418"/>
              <a:gd name="connsiteX134" fmla="*/ 1192501 w 3929227"/>
              <a:gd name="connsiteY134" fmla="*/ 166255 h 5389418"/>
              <a:gd name="connsiteX135" fmla="*/ 1164792 w 3929227"/>
              <a:gd name="connsiteY135" fmla="*/ 124691 h 5389418"/>
              <a:gd name="connsiteX136" fmla="*/ 1123228 w 3929227"/>
              <a:gd name="connsiteY136" fmla="*/ 110836 h 5389418"/>
              <a:gd name="connsiteX137" fmla="*/ 1053955 w 3929227"/>
              <a:gd name="connsiteY137" fmla="*/ 0 h 5389418"/>
              <a:gd name="connsiteX138" fmla="*/ 984683 w 3929227"/>
              <a:gd name="connsiteY138" fmla="*/ 124691 h 5389418"/>
              <a:gd name="connsiteX139" fmla="*/ 956974 w 3929227"/>
              <a:gd name="connsiteY139" fmla="*/ 277091 h 5389418"/>
              <a:gd name="connsiteX140" fmla="*/ 929265 w 3929227"/>
              <a:gd name="connsiteY140" fmla="*/ 318655 h 5389418"/>
              <a:gd name="connsiteX141" fmla="*/ 859992 w 3929227"/>
              <a:gd name="connsiteY141" fmla="*/ 498764 h 538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929227" h="5389418">
                <a:moveTo>
                  <a:pt x="943119" y="249382"/>
                </a:moveTo>
                <a:lnTo>
                  <a:pt x="943119" y="249382"/>
                </a:lnTo>
                <a:cubicBezTo>
                  <a:pt x="929264" y="304800"/>
                  <a:pt x="916274" y="360441"/>
                  <a:pt x="901555" y="415636"/>
                </a:cubicBezTo>
                <a:cubicBezTo>
                  <a:pt x="897792" y="429747"/>
                  <a:pt x="893454" y="443777"/>
                  <a:pt x="887701" y="457200"/>
                </a:cubicBezTo>
                <a:cubicBezTo>
                  <a:pt x="879565" y="476183"/>
                  <a:pt x="867662" y="493442"/>
                  <a:pt x="859992" y="512618"/>
                </a:cubicBezTo>
                <a:cubicBezTo>
                  <a:pt x="849144" y="539737"/>
                  <a:pt x="841519" y="568036"/>
                  <a:pt x="832283" y="595745"/>
                </a:cubicBezTo>
                <a:lnTo>
                  <a:pt x="804574" y="678873"/>
                </a:lnTo>
                <a:cubicBezTo>
                  <a:pt x="799956" y="692727"/>
                  <a:pt x="797250" y="707374"/>
                  <a:pt x="790719" y="720436"/>
                </a:cubicBezTo>
                <a:cubicBezTo>
                  <a:pt x="744265" y="813346"/>
                  <a:pt x="777451" y="736956"/>
                  <a:pt x="749155" y="831273"/>
                </a:cubicBezTo>
                <a:cubicBezTo>
                  <a:pt x="740762" y="859249"/>
                  <a:pt x="728530" y="886064"/>
                  <a:pt x="721446" y="914400"/>
                </a:cubicBezTo>
                <a:cubicBezTo>
                  <a:pt x="700509" y="998152"/>
                  <a:pt x="713613" y="951757"/>
                  <a:pt x="679883" y="1052945"/>
                </a:cubicBezTo>
                <a:cubicBezTo>
                  <a:pt x="675265" y="1066800"/>
                  <a:pt x="672559" y="1081447"/>
                  <a:pt x="666028" y="1094509"/>
                </a:cubicBezTo>
                <a:lnTo>
                  <a:pt x="596755" y="1233055"/>
                </a:lnTo>
                <a:cubicBezTo>
                  <a:pt x="544501" y="1442078"/>
                  <a:pt x="627634" y="1126567"/>
                  <a:pt x="555192" y="1343891"/>
                </a:cubicBezTo>
                <a:cubicBezTo>
                  <a:pt x="547745" y="1366231"/>
                  <a:pt x="547048" y="1390319"/>
                  <a:pt x="541337" y="1413164"/>
                </a:cubicBezTo>
                <a:cubicBezTo>
                  <a:pt x="528465" y="1464650"/>
                  <a:pt x="493125" y="1570538"/>
                  <a:pt x="485919" y="1620982"/>
                </a:cubicBezTo>
                <a:cubicBezTo>
                  <a:pt x="481301" y="1653309"/>
                  <a:pt x="477907" y="1685835"/>
                  <a:pt x="472065" y="1717964"/>
                </a:cubicBezTo>
                <a:cubicBezTo>
                  <a:pt x="468659" y="1736698"/>
                  <a:pt x="461340" y="1754600"/>
                  <a:pt x="458210" y="1773382"/>
                </a:cubicBezTo>
                <a:cubicBezTo>
                  <a:pt x="452089" y="1810108"/>
                  <a:pt x="450476" y="1847492"/>
                  <a:pt x="444355" y="1884218"/>
                </a:cubicBezTo>
                <a:cubicBezTo>
                  <a:pt x="441225" y="1903000"/>
                  <a:pt x="434235" y="1920965"/>
                  <a:pt x="430501" y="1939636"/>
                </a:cubicBezTo>
                <a:cubicBezTo>
                  <a:pt x="413969" y="2022299"/>
                  <a:pt x="415566" y="2044183"/>
                  <a:pt x="402792" y="2133600"/>
                </a:cubicBezTo>
                <a:cubicBezTo>
                  <a:pt x="398819" y="2161409"/>
                  <a:pt x="393555" y="2189018"/>
                  <a:pt x="388937" y="2216727"/>
                </a:cubicBezTo>
                <a:cubicBezTo>
                  <a:pt x="386863" y="2301781"/>
                  <a:pt x="404373" y="2673738"/>
                  <a:pt x="361228" y="2867891"/>
                </a:cubicBezTo>
                <a:cubicBezTo>
                  <a:pt x="358060" y="2882147"/>
                  <a:pt x="350916" y="2895287"/>
                  <a:pt x="347374" y="2909455"/>
                </a:cubicBezTo>
                <a:cubicBezTo>
                  <a:pt x="341663" y="2932300"/>
                  <a:pt x="341787" y="2956678"/>
                  <a:pt x="333519" y="2978727"/>
                </a:cubicBezTo>
                <a:cubicBezTo>
                  <a:pt x="327672" y="2994318"/>
                  <a:pt x="312573" y="3005075"/>
                  <a:pt x="305810" y="3020291"/>
                </a:cubicBezTo>
                <a:cubicBezTo>
                  <a:pt x="293948" y="3046981"/>
                  <a:pt x="287337" y="3075709"/>
                  <a:pt x="278101" y="3103418"/>
                </a:cubicBezTo>
                <a:cubicBezTo>
                  <a:pt x="273483" y="3117273"/>
                  <a:pt x="272347" y="3132831"/>
                  <a:pt x="264246" y="3144982"/>
                </a:cubicBezTo>
                <a:lnTo>
                  <a:pt x="208828" y="3228109"/>
                </a:lnTo>
                <a:lnTo>
                  <a:pt x="181119" y="3269673"/>
                </a:lnTo>
                <a:cubicBezTo>
                  <a:pt x="160179" y="3353434"/>
                  <a:pt x="173289" y="3307016"/>
                  <a:pt x="139555" y="3408218"/>
                </a:cubicBezTo>
                <a:cubicBezTo>
                  <a:pt x="134937" y="3422073"/>
                  <a:pt x="132232" y="3436720"/>
                  <a:pt x="125701" y="3449782"/>
                </a:cubicBezTo>
                <a:cubicBezTo>
                  <a:pt x="116465" y="3468255"/>
                  <a:pt x="106128" y="3486217"/>
                  <a:pt x="97992" y="3505200"/>
                </a:cubicBezTo>
                <a:cubicBezTo>
                  <a:pt x="63576" y="3585503"/>
                  <a:pt x="109677" y="3508455"/>
                  <a:pt x="56428" y="3588327"/>
                </a:cubicBezTo>
                <a:cubicBezTo>
                  <a:pt x="23008" y="3722009"/>
                  <a:pt x="36187" y="3661821"/>
                  <a:pt x="14865" y="3768436"/>
                </a:cubicBezTo>
                <a:cubicBezTo>
                  <a:pt x="20396" y="3928850"/>
                  <a:pt x="4042" y="4085363"/>
                  <a:pt x="42574" y="4239491"/>
                </a:cubicBezTo>
                <a:cubicBezTo>
                  <a:pt x="46116" y="4253659"/>
                  <a:pt x="49897" y="4267993"/>
                  <a:pt x="56428" y="4281055"/>
                </a:cubicBezTo>
                <a:cubicBezTo>
                  <a:pt x="63874" y="4295948"/>
                  <a:pt x="74901" y="4308764"/>
                  <a:pt x="84137" y="4322618"/>
                </a:cubicBezTo>
                <a:cubicBezTo>
                  <a:pt x="81865" y="4358968"/>
                  <a:pt x="88407" y="4558668"/>
                  <a:pt x="42574" y="4627418"/>
                </a:cubicBezTo>
                <a:lnTo>
                  <a:pt x="14865" y="4668982"/>
                </a:lnTo>
                <a:cubicBezTo>
                  <a:pt x="4326" y="4763833"/>
                  <a:pt x="-12520" y="4836372"/>
                  <a:pt x="14865" y="4932218"/>
                </a:cubicBezTo>
                <a:cubicBezTo>
                  <a:pt x="21209" y="4954420"/>
                  <a:pt x="43186" y="4968719"/>
                  <a:pt x="56428" y="4987636"/>
                </a:cubicBezTo>
                <a:cubicBezTo>
                  <a:pt x="75525" y="5014918"/>
                  <a:pt x="91864" y="5044122"/>
                  <a:pt x="111846" y="5070764"/>
                </a:cubicBezTo>
                <a:cubicBezTo>
                  <a:pt x="125701" y="5089237"/>
                  <a:pt x="139989" y="5107392"/>
                  <a:pt x="153410" y="5126182"/>
                </a:cubicBezTo>
                <a:cubicBezTo>
                  <a:pt x="178517" y="5161332"/>
                  <a:pt x="192500" y="5189963"/>
                  <a:pt x="222683" y="5223164"/>
                </a:cubicBezTo>
                <a:cubicBezTo>
                  <a:pt x="253436" y="5256992"/>
                  <a:pt x="281626" y="5294785"/>
                  <a:pt x="319665" y="5320145"/>
                </a:cubicBezTo>
                <a:cubicBezTo>
                  <a:pt x="347494" y="5338699"/>
                  <a:pt x="384684" y="5365975"/>
                  <a:pt x="416646" y="5375564"/>
                </a:cubicBezTo>
                <a:cubicBezTo>
                  <a:pt x="443553" y="5383636"/>
                  <a:pt x="472065" y="5384800"/>
                  <a:pt x="499774" y="5389418"/>
                </a:cubicBezTo>
                <a:cubicBezTo>
                  <a:pt x="569047" y="5380182"/>
                  <a:pt x="640586" y="5381563"/>
                  <a:pt x="707592" y="5361709"/>
                </a:cubicBezTo>
                <a:cubicBezTo>
                  <a:pt x="728186" y="5355607"/>
                  <a:pt x="916593" y="5263545"/>
                  <a:pt x="956974" y="5223164"/>
                </a:cubicBezTo>
                <a:cubicBezTo>
                  <a:pt x="975447" y="5204691"/>
                  <a:pt x="995390" y="5187580"/>
                  <a:pt x="1012392" y="5167745"/>
                </a:cubicBezTo>
                <a:cubicBezTo>
                  <a:pt x="1023228" y="5155103"/>
                  <a:pt x="1025981" y="5135007"/>
                  <a:pt x="1040101" y="5126182"/>
                </a:cubicBezTo>
                <a:cubicBezTo>
                  <a:pt x="1064869" y="5110702"/>
                  <a:pt x="1095519" y="5107709"/>
                  <a:pt x="1123228" y="5098473"/>
                </a:cubicBezTo>
                <a:lnTo>
                  <a:pt x="1164792" y="5084618"/>
                </a:lnTo>
                <a:cubicBezTo>
                  <a:pt x="1266789" y="5093118"/>
                  <a:pt x="1313663" y="5090663"/>
                  <a:pt x="1400319" y="5112327"/>
                </a:cubicBezTo>
                <a:cubicBezTo>
                  <a:pt x="1414487" y="5115869"/>
                  <a:pt x="1428028" y="5121564"/>
                  <a:pt x="1441883" y="5126182"/>
                </a:cubicBezTo>
                <a:cubicBezTo>
                  <a:pt x="1468052" y="5165435"/>
                  <a:pt x="1476170" y="5187602"/>
                  <a:pt x="1525010" y="5209309"/>
                </a:cubicBezTo>
                <a:cubicBezTo>
                  <a:pt x="1546529" y="5218873"/>
                  <a:pt x="1571438" y="5217453"/>
                  <a:pt x="1594283" y="5223164"/>
                </a:cubicBezTo>
                <a:cubicBezTo>
                  <a:pt x="1608451" y="5226706"/>
                  <a:pt x="1621992" y="5232400"/>
                  <a:pt x="1635846" y="5237018"/>
                </a:cubicBezTo>
                <a:cubicBezTo>
                  <a:pt x="1714355" y="5232400"/>
                  <a:pt x="1793119" y="5230989"/>
                  <a:pt x="1871374" y="5223164"/>
                </a:cubicBezTo>
                <a:cubicBezTo>
                  <a:pt x="1885905" y="5221711"/>
                  <a:pt x="1898333" y="5209309"/>
                  <a:pt x="1912937" y="5209309"/>
                </a:cubicBezTo>
                <a:cubicBezTo>
                  <a:pt x="2176214" y="5209309"/>
                  <a:pt x="2439410" y="5218546"/>
                  <a:pt x="2702646" y="5223164"/>
                </a:cubicBezTo>
                <a:cubicBezTo>
                  <a:pt x="2716501" y="5227782"/>
                  <a:pt x="2730121" y="5233175"/>
                  <a:pt x="2744210" y="5237018"/>
                </a:cubicBezTo>
                <a:cubicBezTo>
                  <a:pt x="2780951" y="5247038"/>
                  <a:pt x="2855046" y="5264727"/>
                  <a:pt x="2855046" y="5264727"/>
                </a:cubicBezTo>
                <a:cubicBezTo>
                  <a:pt x="2920764" y="5308538"/>
                  <a:pt x="2936054" y="5331294"/>
                  <a:pt x="3049010" y="5278582"/>
                </a:cubicBezTo>
                <a:cubicBezTo>
                  <a:pt x="3079188" y="5264499"/>
                  <a:pt x="3104428" y="5195455"/>
                  <a:pt x="3104428" y="5195455"/>
                </a:cubicBezTo>
                <a:cubicBezTo>
                  <a:pt x="3109046" y="5176982"/>
                  <a:pt x="3115388" y="5158856"/>
                  <a:pt x="3118283" y="5140036"/>
                </a:cubicBezTo>
                <a:cubicBezTo>
                  <a:pt x="3124642" y="5098703"/>
                  <a:pt x="3120648" y="5055555"/>
                  <a:pt x="3132137" y="5015345"/>
                </a:cubicBezTo>
                <a:cubicBezTo>
                  <a:pt x="3140565" y="4985847"/>
                  <a:pt x="3186105" y="4923949"/>
                  <a:pt x="3215265" y="4904509"/>
                </a:cubicBezTo>
                <a:cubicBezTo>
                  <a:pt x="3241042" y="4887324"/>
                  <a:pt x="3269795" y="4874860"/>
                  <a:pt x="3298392" y="4862945"/>
                </a:cubicBezTo>
                <a:cubicBezTo>
                  <a:pt x="3325353" y="4851711"/>
                  <a:pt x="3355395" y="4848298"/>
                  <a:pt x="3381519" y="4835236"/>
                </a:cubicBezTo>
                <a:cubicBezTo>
                  <a:pt x="3418464" y="4816763"/>
                  <a:pt x="3453168" y="4792880"/>
                  <a:pt x="3492355" y="4779818"/>
                </a:cubicBezTo>
                <a:cubicBezTo>
                  <a:pt x="3506210" y="4775200"/>
                  <a:pt x="3519877" y="4769976"/>
                  <a:pt x="3533919" y="4765964"/>
                </a:cubicBezTo>
                <a:cubicBezTo>
                  <a:pt x="3655695" y="4731171"/>
                  <a:pt x="3531245" y="4771472"/>
                  <a:pt x="3630901" y="4738255"/>
                </a:cubicBezTo>
                <a:cubicBezTo>
                  <a:pt x="3644756" y="4729018"/>
                  <a:pt x="3657909" y="4718632"/>
                  <a:pt x="3672465" y="4710545"/>
                </a:cubicBezTo>
                <a:cubicBezTo>
                  <a:pt x="3699546" y="4695500"/>
                  <a:pt x="3729027" y="4684921"/>
                  <a:pt x="3755592" y="4668982"/>
                </a:cubicBezTo>
                <a:cubicBezTo>
                  <a:pt x="3775392" y="4657102"/>
                  <a:pt x="3792220" y="4640839"/>
                  <a:pt x="3811010" y="4627418"/>
                </a:cubicBezTo>
                <a:cubicBezTo>
                  <a:pt x="3884863" y="4574666"/>
                  <a:pt x="3824244" y="4628039"/>
                  <a:pt x="3907992" y="4544291"/>
                </a:cubicBezTo>
                <a:cubicBezTo>
                  <a:pt x="3936416" y="4430589"/>
                  <a:pt x="3936196" y="4455227"/>
                  <a:pt x="3907992" y="4267200"/>
                </a:cubicBezTo>
                <a:cubicBezTo>
                  <a:pt x="3904928" y="4246775"/>
                  <a:pt x="3888419" y="4230765"/>
                  <a:pt x="3880283" y="4211782"/>
                </a:cubicBezTo>
                <a:cubicBezTo>
                  <a:pt x="3874530" y="4198359"/>
                  <a:pt x="3874529" y="4182369"/>
                  <a:pt x="3866428" y="4170218"/>
                </a:cubicBezTo>
                <a:cubicBezTo>
                  <a:pt x="3855560" y="4153916"/>
                  <a:pt x="3837408" y="4143707"/>
                  <a:pt x="3824865" y="4128655"/>
                </a:cubicBezTo>
                <a:cubicBezTo>
                  <a:pt x="3800532" y="4099456"/>
                  <a:pt x="3784701" y="4056623"/>
                  <a:pt x="3755592" y="4031673"/>
                </a:cubicBezTo>
                <a:cubicBezTo>
                  <a:pt x="3739911" y="4018232"/>
                  <a:pt x="3716301" y="4016866"/>
                  <a:pt x="3700174" y="4003964"/>
                </a:cubicBezTo>
                <a:cubicBezTo>
                  <a:pt x="3669574" y="3979484"/>
                  <a:pt x="3648396" y="3944348"/>
                  <a:pt x="3617046" y="3920836"/>
                </a:cubicBezTo>
                <a:cubicBezTo>
                  <a:pt x="3598573" y="3906982"/>
                  <a:pt x="3579160" y="3894300"/>
                  <a:pt x="3561628" y="3879273"/>
                </a:cubicBezTo>
                <a:cubicBezTo>
                  <a:pt x="3453698" y="3786761"/>
                  <a:pt x="3607167" y="3901065"/>
                  <a:pt x="3464646" y="3726873"/>
                </a:cubicBezTo>
                <a:cubicBezTo>
                  <a:pt x="3447594" y="3706032"/>
                  <a:pt x="3418465" y="3699164"/>
                  <a:pt x="3395374" y="3685309"/>
                </a:cubicBezTo>
                <a:cubicBezTo>
                  <a:pt x="3335693" y="3595787"/>
                  <a:pt x="3404255" y="3687085"/>
                  <a:pt x="3326101" y="3616036"/>
                </a:cubicBezTo>
                <a:cubicBezTo>
                  <a:pt x="3287440" y="3580890"/>
                  <a:pt x="3252210" y="3542145"/>
                  <a:pt x="3215265" y="3505200"/>
                </a:cubicBezTo>
                <a:cubicBezTo>
                  <a:pt x="3201410" y="3491345"/>
                  <a:pt x="3189376" y="3475392"/>
                  <a:pt x="3173701" y="3463636"/>
                </a:cubicBezTo>
                <a:cubicBezTo>
                  <a:pt x="3155228" y="3449782"/>
                  <a:pt x="3135369" y="3437605"/>
                  <a:pt x="3118283" y="3422073"/>
                </a:cubicBezTo>
                <a:cubicBezTo>
                  <a:pt x="3084455" y="3391320"/>
                  <a:pt x="3053628" y="3357418"/>
                  <a:pt x="3021301" y="3325091"/>
                </a:cubicBezTo>
                <a:cubicBezTo>
                  <a:pt x="3002828" y="3306618"/>
                  <a:pt x="2989249" y="3281356"/>
                  <a:pt x="2965883" y="3269673"/>
                </a:cubicBezTo>
                <a:cubicBezTo>
                  <a:pt x="2947410" y="3260437"/>
                  <a:pt x="2927649" y="3253420"/>
                  <a:pt x="2910465" y="3241964"/>
                </a:cubicBezTo>
                <a:cubicBezTo>
                  <a:pt x="2899596" y="3234718"/>
                  <a:pt x="2893624" y="3221501"/>
                  <a:pt x="2882755" y="3214255"/>
                </a:cubicBezTo>
                <a:cubicBezTo>
                  <a:pt x="2865571" y="3202799"/>
                  <a:pt x="2846513" y="3194216"/>
                  <a:pt x="2827337" y="3186545"/>
                </a:cubicBezTo>
                <a:cubicBezTo>
                  <a:pt x="2748927" y="3155180"/>
                  <a:pt x="2742853" y="3158610"/>
                  <a:pt x="2661083" y="3144982"/>
                </a:cubicBezTo>
                <a:cubicBezTo>
                  <a:pt x="2647228" y="3140364"/>
                  <a:pt x="2630923" y="3140250"/>
                  <a:pt x="2619519" y="3131127"/>
                </a:cubicBezTo>
                <a:cubicBezTo>
                  <a:pt x="2606517" y="3120725"/>
                  <a:pt x="2601801" y="3102885"/>
                  <a:pt x="2591810" y="3089564"/>
                </a:cubicBezTo>
                <a:cubicBezTo>
                  <a:pt x="2574068" y="3065907"/>
                  <a:pt x="2554865" y="3043382"/>
                  <a:pt x="2536392" y="3020291"/>
                </a:cubicBezTo>
                <a:cubicBezTo>
                  <a:pt x="2531774" y="3001818"/>
                  <a:pt x="2529861" y="2982450"/>
                  <a:pt x="2522537" y="2964873"/>
                </a:cubicBezTo>
                <a:cubicBezTo>
                  <a:pt x="2506650" y="2926744"/>
                  <a:pt x="2467119" y="2854036"/>
                  <a:pt x="2467119" y="2854036"/>
                </a:cubicBezTo>
                <a:cubicBezTo>
                  <a:pt x="2463993" y="2835277"/>
                  <a:pt x="2450685" y="2741799"/>
                  <a:pt x="2439410" y="2715491"/>
                </a:cubicBezTo>
                <a:cubicBezTo>
                  <a:pt x="2432851" y="2700186"/>
                  <a:pt x="2420937" y="2687782"/>
                  <a:pt x="2411701" y="2673927"/>
                </a:cubicBezTo>
                <a:cubicBezTo>
                  <a:pt x="2407083" y="2646218"/>
                  <a:pt x="2403355" y="2618346"/>
                  <a:pt x="2397846" y="2590800"/>
                </a:cubicBezTo>
                <a:cubicBezTo>
                  <a:pt x="2394112" y="2572129"/>
                  <a:pt x="2387726" y="2554053"/>
                  <a:pt x="2383992" y="2535382"/>
                </a:cubicBezTo>
                <a:cubicBezTo>
                  <a:pt x="2378483" y="2507836"/>
                  <a:pt x="2374755" y="2479964"/>
                  <a:pt x="2370137" y="2452255"/>
                </a:cubicBezTo>
                <a:cubicBezTo>
                  <a:pt x="2365519" y="2373746"/>
                  <a:pt x="2371706" y="2293845"/>
                  <a:pt x="2356283" y="2216727"/>
                </a:cubicBezTo>
                <a:cubicBezTo>
                  <a:pt x="2347302" y="2171821"/>
                  <a:pt x="2302056" y="2107678"/>
                  <a:pt x="2273155" y="2064327"/>
                </a:cubicBezTo>
                <a:cubicBezTo>
                  <a:pt x="2242440" y="1972181"/>
                  <a:pt x="2281836" y="2078219"/>
                  <a:pt x="2203883" y="1939636"/>
                </a:cubicBezTo>
                <a:cubicBezTo>
                  <a:pt x="2178569" y="1894634"/>
                  <a:pt x="2150938" y="1850074"/>
                  <a:pt x="2134610" y="1801091"/>
                </a:cubicBezTo>
                <a:cubicBezTo>
                  <a:pt x="2129992" y="1787236"/>
                  <a:pt x="2127748" y="1772348"/>
                  <a:pt x="2120755" y="1759527"/>
                </a:cubicBezTo>
                <a:cubicBezTo>
                  <a:pt x="2099893" y="1721279"/>
                  <a:pt x="2051483" y="1648691"/>
                  <a:pt x="2051483" y="1648691"/>
                </a:cubicBezTo>
                <a:cubicBezTo>
                  <a:pt x="2056101" y="1593273"/>
                  <a:pt x="2067652" y="1537998"/>
                  <a:pt x="2065337" y="1482436"/>
                </a:cubicBezTo>
                <a:cubicBezTo>
                  <a:pt x="2062998" y="1426302"/>
                  <a:pt x="2048646" y="1371273"/>
                  <a:pt x="2037628" y="1316182"/>
                </a:cubicBezTo>
                <a:cubicBezTo>
                  <a:pt x="2034764" y="1301862"/>
                  <a:pt x="2031020" y="1287298"/>
                  <a:pt x="2023774" y="1274618"/>
                </a:cubicBezTo>
                <a:cubicBezTo>
                  <a:pt x="2007096" y="1245431"/>
                  <a:pt x="1967446" y="1199969"/>
                  <a:pt x="1940646" y="1177636"/>
                </a:cubicBezTo>
                <a:cubicBezTo>
                  <a:pt x="1927854" y="1166976"/>
                  <a:pt x="1912937" y="1159163"/>
                  <a:pt x="1899083" y="1149927"/>
                </a:cubicBezTo>
                <a:cubicBezTo>
                  <a:pt x="1869780" y="1032721"/>
                  <a:pt x="1909698" y="1151994"/>
                  <a:pt x="1843665" y="1052945"/>
                </a:cubicBezTo>
                <a:cubicBezTo>
                  <a:pt x="1835564" y="1040794"/>
                  <a:pt x="1836902" y="1024148"/>
                  <a:pt x="1829810" y="1011382"/>
                </a:cubicBezTo>
                <a:cubicBezTo>
                  <a:pt x="1813637" y="982271"/>
                  <a:pt x="1774392" y="928255"/>
                  <a:pt x="1774392" y="928255"/>
                </a:cubicBezTo>
                <a:cubicBezTo>
                  <a:pt x="1769774" y="900546"/>
                  <a:pt x="1767928" y="872229"/>
                  <a:pt x="1760537" y="845127"/>
                </a:cubicBezTo>
                <a:cubicBezTo>
                  <a:pt x="1753993" y="821134"/>
                  <a:pt x="1741560" y="799141"/>
                  <a:pt x="1732828" y="775855"/>
                </a:cubicBezTo>
                <a:cubicBezTo>
                  <a:pt x="1727700" y="762181"/>
                  <a:pt x="1722986" y="748333"/>
                  <a:pt x="1718974" y="734291"/>
                </a:cubicBezTo>
                <a:cubicBezTo>
                  <a:pt x="1713743" y="715982"/>
                  <a:pt x="1709109" y="697492"/>
                  <a:pt x="1705119" y="678873"/>
                </a:cubicBezTo>
                <a:cubicBezTo>
                  <a:pt x="1695251" y="632822"/>
                  <a:pt x="1692303" y="585007"/>
                  <a:pt x="1677410" y="540327"/>
                </a:cubicBezTo>
                <a:lnTo>
                  <a:pt x="1649701" y="457200"/>
                </a:lnTo>
                <a:lnTo>
                  <a:pt x="1635846" y="415636"/>
                </a:lnTo>
                <a:cubicBezTo>
                  <a:pt x="1625465" y="384492"/>
                  <a:pt x="1619346" y="345482"/>
                  <a:pt x="1580428" y="332509"/>
                </a:cubicBezTo>
                <a:cubicBezTo>
                  <a:pt x="1540755" y="319285"/>
                  <a:pt x="1497301" y="323273"/>
                  <a:pt x="1455737" y="318655"/>
                </a:cubicBezTo>
                <a:cubicBezTo>
                  <a:pt x="1412741" y="304322"/>
                  <a:pt x="1401553" y="302769"/>
                  <a:pt x="1358755" y="277091"/>
                </a:cubicBezTo>
                <a:cubicBezTo>
                  <a:pt x="1330199" y="259957"/>
                  <a:pt x="1303337" y="240146"/>
                  <a:pt x="1275628" y="221673"/>
                </a:cubicBezTo>
                <a:lnTo>
                  <a:pt x="1234065" y="193964"/>
                </a:lnTo>
                <a:lnTo>
                  <a:pt x="1192501" y="166255"/>
                </a:lnTo>
                <a:cubicBezTo>
                  <a:pt x="1183265" y="152400"/>
                  <a:pt x="1177794" y="135093"/>
                  <a:pt x="1164792" y="124691"/>
                </a:cubicBezTo>
                <a:cubicBezTo>
                  <a:pt x="1153388" y="115568"/>
                  <a:pt x="1131716" y="122720"/>
                  <a:pt x="1123228" y="110836"/>
                </a:cubicBezTo>
                <a:cubicBezTo>
                  <a:pt x="1018309" y="-36050"/>
                  <a:pt x="1160836" y="71253"/>
                  <a:pt x="1053955" y="0"/>
                </a:cubicBezTo>
                <a:cubicBezTo>
                  <a:pt x="990436" y="95278"/>
                  <a:pt x="1009068" y="51534"/>
                  <a:pt x="984683" y="124691"/>
                </a:cubicBezTo>
                <a:cubicBezTo>
                  <a:pt x="981473" y="147159"/>
                  <a:pt x="970971" y="244432"/>
                  <a:pt x="956974" y="277091"/>
                </a:cubicBezTo>
                <a:cubicBezTo>
                  <a:pt x="950415" y="292396"/>
                  <a:pt x="929265" y="318655"/>
                  <a:pt x="929265" y="318655"/>
                </a:cubicBezTo>
                <a:lnTo>
                  <a:pt x="859992" y="49876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-609600" y="1695515"/>
            <a:ext cx="10287000" cy="5701145"/>
          </a:xfrm>
          <a:custGeom>
            <a:avLst/>
            <a:gdLst>
              <a:gd name="connsiteX0" fmla="*/ 523089 w 9686116"/>
              <a:gd name="connsiteY0" fmla="*/ 69272 h 5471285"/>
              <a:gd name="connsiteX1" fmla="*/ 523089 w 9686116"/>
              <a:gd name="connsiteY1" fmla="*/ 69272 h 5471285"/>
              <a:gd name="connsiteX2" fmla="*/ 911016 w 9686116"/>
              <a:gd name="connsiteY2" fmla="*/ 96981 h 5471285"/>
              <a:gd name="connsiteX3" fmla="*/ 1049562 w 9686116"/>
              <a:gd name="connsiteY3" fmla="*/ 138545 h 5471285"/>
              <a:gd name="connsiteX4" fmla="*/ 1146544 w 9686116"/>
              <a:gd name="connsiteY4" fmla="*/ 152400 h 5471285"/>
              <a:gd name="connsiteX5" fmla="*/ 1257380 w 9686116"/>
              <a:gd name="connsiteY5" fmla="*/ 180109 h 5471285"/>
              <a:gd name="connsiteX6" fmla="*/ 1520616 w 9686116"/>
              <a:gd name="connsiteY6" fmla="*/ 166254 h 5471285"/>
              <a:gd name="connsiteX7" fmla="*/ 1576035 w 9686116"/>
              <a:gd name="connsiteY7" fmla="*/ 152400 h 5471285"/>
              <a:gd name="connsiteX8" fmla="*/ 1645307 w 9686116"/>
              <a:gd name="connsiteY8" fmla="*/ 138545 h 5471285"/>
              <a:gd name="connsiteX9" fmla="*/ 1950107 w 9686116"/>
              <a:gd name="connsiteY9" fmla="*/ 152400 h 5471285"/>
              <a:gd name="connsiteX10" fmla="*/ 2033235 w 9686116"/>
              <a:gd name="connsiteY10" fmla="*/ 166254 h 5471285"/>
              <a:gd name="connsiteX11" fmla="*/ 2130216 w 9686116"/>
              <a:gd name="connsiteY11" fmla="*/ 180109 h 5471285"/>
              <a:gd name="connsiteX12" fmla="*/ 2351889 w 9686116"/>
              <a:gd name="connsiteY12" fmla="*/ 207818 h 5471285"/>
              <a:gd name="connsiteX13" fmla="*/ 3155453 w 9686116"/>
              <a:gd name="connsiteY13" fmla="*/ 193963 h 5471285"/>
              <a:gd name="connsiteX14" fmla="*/ 3598798 w 9686116"/>
              <a:gd name="connsiteY14" fmla="*/ 180109 h 5471285"/>
              <a:gd name="connsiteX15" fmla="*/ 3737344 w 9686116"/>
              <a:gd name="connsiteY15" fmla="*/ 221672 h 5471285"/>
              <a:gd name="connsiteX16" fmla="*/ 3778907 w 9686116"/>
              <a:gd name="connsiteY16" fmla="*/ 235527 h 5471285"/>
              <a:gd name="connsiteX17" fmla="*/ 4416216 w 9686116"/>
              <a:gd name="connsiteY17" fmla="*/ 221672 h 5471285"/>
              <a:gd name="connsiteX18" fmla="*/ 4527053 w 9686116"/>
              <a:gd name="connsiteY18" fmla="*/ 193963 h 5471285"/>
              <a:gd name="connsiteX19" fmla="*/ 4693307 w 9686116"/>
              <a:gd name="connsiteY19" fmla="*/ 166254 h 5471285"/>
              <a:gd name="connsiteX20" fmla="*/ 4859562 w 9686116"/>
              <a:gd name="connsiteY20" fmla="*/ 124690 h 5471285"/>
              <a:gd name="connsiteX21" fmla="*/ 5330616 w 9686116"/>
              <a:gd name="connsiteY21" fmla="*/ 138545 h 5471285"/>
              <a:gd name="connsiteX22" fmla="*/ 5566144 w 9686116"/>
              <a:gd name="connsiteY22" fmla="*/ 166254 h 5471285"/>
              <a:gd name="connsiteX23" fmla="*/ 5690835 w 9686116"/>
              <a:gd name="connsiteY23" fmla="*/ 193963 h 5471285"/>
              <a:gd name="connsiteX24" fmla="*/ 5912507 w 9686116"/>
              <a:gd name="connsiteY24" fmla="*/ 221672 h 5471285"/>
              <a:gd name="connsiteX25" fmla="*/ 6009489 w 9686116"/>
              <a:gd name="connsiteY25" fmla="*/ 235527 h 5471285"/>
              <a:gd name="connsiteX26" fmla="*/ 6175744 w 9686116"/>
              <a:gd name="connsiteY26" fmla="*/ 290945 h 5471285"/>
              <a:gd name="connsiteX27" fmla="*/ 6231162 w 9686116"/>
              <a:gd name="connsiteY27" fmla="*/ 304800 h 5471285"/>
              <a:gd name="connsiteX28" fmla="*/ 6341998 w 9686116"/>
              <a:gd name="connsiteY28" fmla="*/ 318654 h 5471285"/>
              <a:gd name="connsiteX29" fmla="*/ 6813053 w 9686116"/>
              <a:gd name="connsiteY29" fmla="*/ 304800 h 5471285"/>
              <a:gd name="connsiteX30" fmla="*/ 6868471 w 9686116"/>
              <a:gd name="connsiteY30" fmla="*/ 277090 h 5471285"/>
              <a:gd name="connsiteX31" fmla="*/ 6937744 w 9686116"/>
              <a:gd name="connsiteY31" fmla="*/ 263236 h 5471285"/>
              <a:gd name="connsiteX32" fmla="*/ 7020871 w 9686116"/>
              <a:gd name="connsiteY32" fmla="*/ 235527 h 5471285"/>
              <a:gd name="connsiteX33" fmla="*/ 7131707 w 9686116"/>
              <a:gd name="connsiteY33" fmla="*/ 221672 h 5471285"/>
              <a:gd name="connsiteX34" fmla="*/ 7214835 w 9686116"/>
              <a:gd name="connsiteY34" fmla="*/ 207818 h 5471285"/>
              <a:gd name="connsiteX35" fmla="*/ 8503307 w 9686116"/>
              <a:gd name="connsiteY35" fmla="*/ 180109 h 5471285"/>
              <a:gd name="connsiteX36" fmla="*/ 8683416 w 9686116"/>
              <a:gd name="connsiteY36" fmla="*/ 152400 h 5471285"/>
              <a:gd name="connsiteX37" fmla="*/ 8794253 w 9686116"/>
              <a:gd name="connsiteY37" fmla="*/ 124690 h 5471285"/>
              <a:gd name="connsiteX38" fmla="*/ 8863525 w 9686116"/>
              <a:gd name="connsiteY38" fmla="*/ 110836 h 5471285"/>
              <a:gd name="connsiteX39" fmla="*/ 8932798 w 9686116"/>
              <a:gd name="connsiteY39" fmla="*/ 83127 h 5471285"/>
              <a:gd name="connsiteX40" fmla="*/ 9029780 w 9686116"/>
              <a:gd name="connsiteY40" fmla="*/ 41563 h 5471285"/>
              <a:gd name="connsiteX41" fmla="*/ 9182180 w 9686116"/>
              <a:gd name="connsiteY41" fmla="*/ 27709 h 5471285"/>
              <a:gd name="connsiteX42" fmla="*/ 9389998 w 9686116"/>
              <a:gd name="connsiteY42" fmla="*/ 0 h 5471285"/>
              <a:gd name="connsiteX43" fmla="*/ 9611671 w 9686116"/>
              <a:gd name="connsiteY43" fmla="*/ 13854 h 5471285"/>
              <a:gd name="connsiteX44" fmla="*/ 9625525 w 9686116"/>
              <a:gd name="connsiteY44" fmla="*/ 96981 h 5471285"/>
              <a:gd name="connsiteX45" fmla="*/ 9611671 w 9686116"/>
              <a:gd name="connsiteY45" fmla="*/ 138545 h 5471285"/>
              <a:gd name="connsiteX46" fmla="*/ 9597816 w 9686116"/>
              <a:gd name="connsiteY46" fmla="*/ 221672 h 5471285"/>
              <a:gd name="connsiteX47" fmla="*/ 9570107 w 9686116"/>
              <a:gd name="connsiteY47" fmla="*/ 443345 h 5471285"/>
              <a:gd name="connsiteX48" fmla="*/ 9542398 w 9686116"/>
              <a:gd name="connsiteY48" fmla="*/ 1773381 h 5471285"/>
              <a:gd name="connsiteX49" fmla="*/ 9583962 w 9686116"/>
              <a:gd name="connsiteY49" fmla="*/ 4668981 h 5471285"/>
              <a:gd name="connsiteX50" fmla="*/ 9597816 w 9686116"/>
              <a:gd name="connsiteY50" fmla="*/ 4807527 h 5471285"/>
              <a:gd name="connsiteX51" fmla="*/ 9625525 w 9686116"/>
              <a:gd name="connsiteY51" fmla="*/ 5112327 h 5471285"/>
              <a:gd name="connsiteX52" fmla="*/ 9639380 w 9686116"/>
              <a:gd name="connsiteY52" fmla="*/ 5153890 h 5471285"/>
              <a:gd name="connsiteX53" fmla="*/ 9667089 w 9686116"/>
              <a:gd name="connsiteY53" fmla="*/ 5320145 h 5471285"/>
              <a:gd name="connsiteX54" fmla="*/ 9597816 w 9686116"/>
              <a:gd name="connsiteY54" fmla="*/ 5347854 h 5471285"/>
              <a:gd name="connsiteX55" fmla="*/ 9376144 w 9686116"/>
              <a:gd name="connsiteY55" fmla="*/ 5375563 h 5471285"/>
              <a:gd name="connsiteX56" fmla="*/ 8918944 w 9686116"/>
              <a:gd name="connsiteY56" fmla="*/ 5403272 h 5471285"/>
              <a:gd name="connsiteX57" fmla="*/ 8752689 w 9686116"/>
              <a:gd name="connsiteY57" fmla="*/ 5417127 h 5471285"/>
              <a:gd name="connsiteX58" fmla="*/ 7990689 w 9686116"/>
              <a:gd name="connsiteY58" fmla="*/ 5361709 h 5471285"/>
              <a:gd name="connsiteX59" fmla="*/ 7935271 w 9686116"/>
              <a:gd name="connsiteY59" fmla="*/ 5278581 h 5471285"/>
              <a:gd name="connsiteX60" fmla="*/ 7159416 w 9686116"/>
              <a:gd name="connsiteY60" fmla="*/ 5306290 h 5471285"/>
              <a:gd name="connsiteX61" fmla="*/ 6799198 w 9686116"/>
              <a:gd name="connsiteY61" fmla="*/ 5347854 h 5471285"/>
              <a:gd name="connsiteX62" fmla="*/ 6466689 w 9686116"/>
              <a:gd name="connsiteY62" fmla="*/ 5375563 h 5471285"/>
              <a:gd name="connsiteX63" fmla="*/ 6245016 w 9686116"/>
              <a:gd name="connsiteY63" fmla="*/ 5403272 h 5471285"/>
              <a:gd name="connsiteX64" fmla="*/ 5995635 w 9686116"/>
              <a:gd name="connsiteY64" fmla="*/ 5430981 h 5471285"/>
              <a:gd name="connsiteX65" fmla="*/ 5884798 w 9686116"/>
              <a:gd name="connsiteY65" fmla="*/ 5444836 h 5471285"/>
              <a:gd name="connsiteX66" fmla="*/ 3820471 w 9686116"/>
              <a:gd name="connsiteY66" fmla="*/ 5458690 h 5471285"/>
              <a:gd name="connsiteX67" fmla="*/ 2947635 w 9686116"/>
              <a:gd name="connsiteY67" fmla="*/ 5403272 h 5471285"/>
              <a:gd name="connsiteX68" fmla="*/ 1659162 w 9686116"/>
              <a:gd name="connsiteY68" fmla="*/ 5292436 h 5471285"/>
              <a:gd name="connsiteX69" fmla="*/ 1104980 w 9686116"/>
              <a:gd name="connsiteY69" fmla="*/ 5278581 h 5471285"/>
              <a:gd name="connsiteX70" fmla="*/ 52035 w 9686116"/>
              <a:gd name="connsiteY70" fmla="*/ 5250872 h 5471285"/>
              <a:gd name="connsiteX71" fmla="*/ 65889 w 9686116"/>
              <a:gd name="connsiteY71" fmla="*/ 4433454 h 5471285"/>
              <a:gd name="connsiteX72" fmla="*/ 121307 w 9686116"/>
              <a:gd name="connsiteY72" fmla="*/ 4170218 h 5471285"/>
              <a:gd name="connsiteX73" fmla="*/ 232144 w 9686116"/>
              <a:gd name="connsiteY73" fmla="*/ 3796145 h 5471285"/>
              <a:gd name="connsiteX74" fmla="*/ 273707 w 9686116"/>
              <a:gd name="connsiteY74" fmla="*/ 3657600 h 5471285"/>
              <a:gd name="connsiteX75" fmla="*/ 384544 w 9686116"/>
              <a:gd name="connsiteY75" fmla="*/ 942109 h 5471285"/>
              <a:gd name="connsiteX76" fmla="*/ 481525 w 9686116"/>
              <a:gd name="connsiteY76" fmla="*/ 568036 h 5471285"/>
              <a:gd name="connsiteX77" fmla="*/ 495380 w 9686116"/>
              <a:gd name="connsiteY77" fmla="*/ 360218 h 5471285"/>
              <a:gd name="connsiteX78" fmla="*/ 509235 w 9686116"/>
              <a:gd name="connsiteY78" fmla="*/ 83127 h 5471285"/>
              <a:gd name="connsiteX79" fmla="*/ 523089 w 9686116"/>
              <a:gd name="connsiteY79" fmla="*/ 69272 h 547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9686116" h="5471285">
                <a:moveTo>
                  <a:pt x="523089" y="69272"/>
                </a:moveTo>
                <a:lnTo>
                  <a:pt x="523089" y="69272"/>
                </a:lnTo>
                <a:cubicBezTo>
                  <a:pt x="543861" y="70426"/>
                  <a:pt x="842904" y="83359"/>
                  <a:pt x="911016" y="96981"/>
                </a:cubicBezTo>
                <a:cubicBezTo>
                  <a:pt x="958295" y="106437"/>
                  <a:pt x="1002628" y="127502"/>
                  <a:pt x="1049562" y="138545"/>
                </a:cubicBezTo>
                <a:cubicBezTo>
                  <a:pt x="1081349" y="146024"/>
                  <a:pt x="1114523" y="145996"/>
                  <a:pt x="1146544" y="152400"/>
                </a:cubicBezTo>
                <a:cubicBezTo>
                  <a:pt x="1183887" y="159869"/>
                  <a:pt x="1220435" y="170873"/>
                  <a:pt x="1257380" y="180109"/>
                </a:cubicBezTo>
                <a:cubicBezTo>
                  <a:pt x="1345125" y="175491"/>
                  <a:pt x="1433080" y="173866"/>
                  <a:pt x="1520616" y="166254"/>
                </a:cubicBezTo>
                <a:cubicBezTo>
                  <a:pt x="1539586" y="164604"/>
                  <a:pt x="1557447" y="156531"/>
                  <a:pt x="1576035" y="152400"/>
                </a:cubicBezTo>
                <a:cubicBezTo>
                  <a:pt x="1599022" y="147292"/>
                  <a:pt x="1622216" y="143163"/>
                  <a:pt x="1645307" y="138545"/>
                </a:cubicBezTo>
                <a:cubicBezTo>
                  <a:pt x="1746907" y="143163"/>
                  <a:pt x="1848661" y="145154"/>
                  <a:pt x="1950107" y="152400"/>
                </a:cubicBezTo>
                <a:cubicBezTo>
                  <a:pt x="1978127" y="154401"/>
                  <a:pt x="2005470" y="161982"/>
                  <a:pt x="2033235" y="166254"/>
                </a:cubicBezTo>
                <a:cubicBezTo>
                  <a:pt x="2065511" y="171219"/>
                  <a:pt x="2097784" y="176294"/>
                  <a:pt x="2130216" y="180109"/>
                </a:cubicBezTo>
                <a:cubicBezTo>
                  <a:pt x="2356659" y="206749"/>
                  <a:pt x="2186699" y="180285"/>
                  <a:pt x="2351889" y="207818"/>
                </a:cubicBezTo>
                <a:cubicBezTo>
                  <a:pt x="2619744" y="203200"/>
                  <a:pt x="2887791" y="205116"/>
                  <a:pt x="3155453" y="193963"/>
                </a:cubicBezTo>
                <a:cubicBezTo>
                  <a:pt x="3719490" y="170461"/>
                  <a:pt x="2917514" y="142259"/>
                  <a:pt x="3598798" y="180109"/>
                </a:cubicBezTo>
                <a:cubicBezTo>
                  <a:pt x="3682547" y="201045"/>
                  <a:pt x="3636160" y="187944"/>
                  <a:pt x="3737344" y="221672"/>
                </a:cubicBezTo>
                <a:lnTo>
                  <a:pt x="3778907" y="235527"/>
                </a:lnTo>
                <a:lnTo>
                  <a:pt x="4416216" y="221672"/>
                </a:lnTo>
                <a:cubicBezTo>
                  <a:pt x="4476790" y="219297"/>
                  <a:pt x="4477426" y="206370"/>
                  <a:pt x="4527053" y="193963"/>
                </a:cubicBezTo>
                <a:cubicBezTo>
                  <a:pt x="4581069" y="180459"/>
                  <a:pt x="4638577" y="174073"/>
                  <a:pt x="4693307" y="166254"/>
                </a:cubicBezTo>
                <a:cubicBezTo>
                  <a:pt x="4803085" y="129662"/>
                  <a:pt x="4747624" y="143347"/>
                  <a:pt x="4859562" y="124690"/>
                </a:cubicBezTo>
                <a:lnTo>
                  <a:pt x="5330616" y="138545"/>
                </a:lnTo>
                <a:cubicBezTo>
                  <a:pt x="5384772" y="141007"/>
                  <a:pt x="5505455" y="156139"/>
                  <a:pt x="5566144" y="166254"/>
                </a:cubicBezTo>
                <a:cubicBezTo>
                  <a:pt x="5711268" y="190441"/>
                  <a:pt x="5566333" y="169063"/>
                  <a:pt x="5690835" y="193963"/>
                </a:cubicBezTo>
                <a:cubicBezTo>
                  <a:pt x="5789175" y="213631"/>
                  <a:pt x="5796513" y="208026"/>
                  <a:pt x="5912507" y="221672"/>
                </a:cubicBezTo>
                <a:cubicBezTo>
                  <a:pt x="5944939" y="225488"/>
                  <a:pt x="5977162" y="230909"/>
                  <a:pt x="6009489" y="235527"/>
                </a:cubicBezTo>
                <a:cubicBezTo>
                  <a:pt x="6100855" y="272073"/>
                  <a:pt x="6067182" y="261337"/>
                  <a:pt x="6175744" y="290945"/>
                </a:cubicBezTo>
                <a:cubicBezTo>
                  <a:pt x="6194114" y="295955"/>
                  <a:pt x="6212380" y="301670"/>
                  <a:pt x="6231162" y="304800"/>
                </a:cubicBezTo>
                <a:cubicBezTo>
                  <a:pt x="6267888" y="310921"/>
                  <a:pt x="6305053" y="314036"/>
                  <a:pt x="6341998" y="318654"/>
                </a:cubicBezTo>
                <a:cubicBezTo>
                  <a:pt x="6499016" y="314036"/>
                  <a:pt x="6656454" y="317163"/>
                  <a:pt x="6813053" y="304800"/>
                </a:cubicBezTo>
                <a:cubicBezTo>
                  <a:pt x="6833642" y="303175"/>
                  <a:pt x="6848878" y="283621"/>
                  <a:pt x="6868471" y="277090"/>
                </a:cubicBezTo>
                <a:cubicBezTo>
                  <a:pt x="6890811" y="269643"/>
                  <a:pt x="6915025" y="269432"/>
                  <a:pt x="6937744" y="263236"/>
                </a:cubicBezTo>
                <a:cubicBezTo>
                  <a:pt x="6965923" y="255551"/>
                  <a:pt x="6992312" y="241647"/>
                  <a:pt x="7020871" y="235527"/>
                </a:cubicBezTo>
                <a:cubicBezTo>
                  <a:pt x="7057277" y="227726"/>
                  <a:pt x="7094848" y="226937"/>
                  <a:pt x="7131707" y="221672"/>
                </a:cubicBezTo>
                <a:cubicBezTo>
                  <a:pt x="7159516" y="217699"/>
                  <a:pt x="7186898" y="210759"/>
                  <a:pt x="7214835" y="207818"/>
                </a:cubicBezTo>
                <a:cubicBezTo>
                  <a:pt x="7595784" y="167718"/>
                  <a:pt x="8362885" y="181864"/>
                  <a:pt x="8503307" y="180109"/>
                </a:cubicBezTo>
                <a:cubicBezTo>
                  <a:pt x="8538694" y="175054"/>
                  <a:pt x="8644985" y="160635"/>
                  <a:pt x="8683416" y="152400"/>
                </a:cubicBezTo>
                <a:cubicBezTo>
                  <a:pt x="8720653" y="144420"/>
                  <a:pt x="8756910" y="132158"/>
                  <a:pt x="8794253" y="124690"/>
                </a:cubicBezTo>
                <a:lnTo>
                  <a:pt x="8863525" y="110836"/>
                </a:lnTo>
                <a:cubicBezTo>
                  <a:pt x="8886616" y="101600"/>
                  <a:pt x="8910072" y="93228"/>
                  <a:pt x="8932798" y="83127"/>
                </a:cubicBezTo>
                <a:cubicBezTo>
                  <a:pt x="8959267" y="71363"/>
                  <a:pt x="8998330" y="46056"/>
                  <a:pt x="9029780" y="41563"/>
                </a:cubicBezTo>
                <a:cubicBezTo>
                  <a:pt x="9080277" y="34349"/>
                  <a:pt x="9131380" y="32327"/>
                  <a:pt x="9182180" y="27709"/>
                </a:cubicBezTo>
                <a:cubicBezTo>
                  <a:pt x="9255875" y="12970"/>
                  <a:pt x="9309005" y="0"/>
                  <a:pt x="9389998" y="0"/>
                </a:cubicBezTo>
                <a:cubicBezTo>
                  <a:pt x="9464033" y="0"/>
                  <a:pt x="9537780" y="9236"/>
                  <a:pt x="9611671" y="13854"/>
                </a:cubicBezTo>
                <a:cubicBezTo>
                  <a:pt x="9616289" y="41563"/>
                  <a:pt x="9625525" y="68890"/>
                  <a:pt x="9625525" y="96981"/>
                </a:cubicBezTo>
                <a:cubicBezTo>
                  <a:pt x="9625525" y="111585"/>
                  <a:pt x="9614839" y="124289"/>
                  <a:pt x="9611671" y="138545"/>
                </a:cubicBezTo>
                <a:cubicBezTo>
                  <a:pt x="9605577" y="165967"/>
                  <a:pt x="9601612" y="193838"/>
                  <a:pt x="9597816" y="221672"/>
                </a:cubicBezTo>
                <a:cubicBezTo>
                  <a:pt x="9587755" y="295455"/>
                  <a:pt x="9570107" y="443345"/>
                  <a:pt x="9570107" y="443345"/>
                </a:cubicBezTo>
                <a:cubicBezTo>
                  <a:pt x="9562044" y="765887"/>
                  <a:pt x="9542398" y="1498971"/>
                  <a:pt x="9542398" y="1773381"/>
                </a:cubicBezTo>
                <a:cubicBezTo>
                  <a:pt x="9542398" y="4556545"/>
                  <a:pt x="9300474" y="3676778"/>
                  <a:pt x="9583962" y="4668981"/>
                </a:cubicBezTo>
                <a:cubicBezTo>
                  <a:pt x="9588580" y="4715163"/>
                  <a:pt x="9594115" y="4761262"/>
                  <a:pt x="9597816" y="4807527"/>
                </a:cubicBezTo>
                <a:cubicBezTo>
                  <a:pt x="9605762" y="4906853"/>
                  <a:pt x="9605654" y="5012973"/>
                  <a:pt x="9625525" y="5112327"/>
                </a:cubicBezTo>
                <a:cubicBezTo>
                  <a:pt x="9628389" y="5126647"/>
                  <a:pt x="9634762" y="5140036"/>
                  <a:pt x="9639380" y="5153890"/>
                </a:cubicBezTo>
                <a:cubicBezTo>
                  <a:pt x="9648616" y="5209308"/>
                  <a:pt x="9719253" y="5299279"/>
                  <a:pt x="9667089" y="5320145"/>
                </a:cubicBezTo>
                <a:cubicBezTo>
                  <a:pt x="9643998" y="5329381"/>
                  <a:pt x="9621943" y="5341822"/>
                  <a:pt x="9597816" y="5347854"/>
                </a:cubicBezTo>
                <a:cubicBezTo>
                  <a:pt x="9567815" y="5355354"/>
                  <a:pt x="9394497" y="5373815"/>
                  <a:pt x="9376144" y="5375563"/>
                </a:cubicBezTo>
                <a:cubicBezTo>
                  <a:pt x="9129089" y="5399092"/>
                  <a:pt x="9237578" y="5383961"/>
                  <a:pt x="8918944" y="5403272"/>
                </a:cubicBezTo>
                <a:cubicBezTo>
                  <a:pt x="8863435" y="5406636"/>
                  <a:pt x="8808107" y="5412509"/>
                  <a:pt x="8752689" y="5417127"/>
                </a:cubicBezTo>
                <a:cubicBezTo>
                  <a:pt x="8597363" y="5414140"/>
                  <a:pt x="8154399" y="5572192"/>
                  <a:pt x="7990689" y="5361709"/>
                </a:cubicBezTo>
                <a:cubicBezTo>
                  <a:pt x="7970243" y="5335422"/>
                  <a:pt x="7953744" y="5306290"/>
                  <a:pt x="7935271" y="5278581"/>
                </a:cubicBezTo>
                <a:lnTo>
                  <a:pt x="7159416" y="5306290"/>
                </a:lnTo>
                <a:cubicBezTo>
                  <a:pt x="7038947" y="5316124"/>
                  <a:pt x="6919467" y="5335827"/>
                  <a:pt x="6799198" y="5347854"/>
                </a:cubicBezTo>
                <a:cubicBezTo>
                  <a:pt x="6688529" y="5358921"/>
                  <a:pt x="6577358" y="5364496"/>
                  <a:pt x="6466689" y="5375563"/>
                </a:cubicBezTo>
                <a:cubicBezTo>
                  <a:pt x="6392593" y="5382973"/>
                  <a:pt x="6318972" y="5394571"/>
                  <a:pt x="6245016" y="5403272"/>
                </a:cubicBezTo>
                <a:lnTo>
                  <a:pt x="5995635" y="5430981"/>
                </a:lnTo>
                <a:cubicBezTo>
                  <a:pt x="5958647" y="5435249"/>
                  <a:pt x="5922028" y="5444362"/>
                  <a:pt x="5884798" y="5444836"/>
                </a:cubicBezTo>
                <a:lnTo>
                  <a:pt x="3820471" y="5458690"/>
                </a:lnTo>
                <a:lnTo>
                  <a:pt x="2947635" y="5403272"/>
                </a:lnTo>
                <a:cubicBezTo>
                  <a:pt x="1960391" y="5325841"/>
                  <a:pt x="2861552" y="5356393"/>
                  <a:pt x="1659162" y="5292436"/>
                </a:cubicBezTo>
                <a:cubicBezTo>
                  <a:pt x="1474638" y="5282621"/>
                  <a:pt x="1289694" y="5283712"/>
                  <a:pt x="1104980" y="5278581"/>
                </a:cubicBezTo>
                <a:cubicBezTo>
                  <a:pt x="14084" y="5248278"/>
                  <a:pt x="1420358" y="5281971"/>
                  <a:pt x="52035" y="5250872"/>
                </a:cubicBezTo>
                <a:cubicBezTo>
                  <a:pt x="-42065" y="4968586"/>
                  <a:pt x="9428" y="5139216"/>
                  <a:pt x="65889" y="4433454"/>
                </a:cubicBezTo>
                <a:cubicBezTo>
                  <a:pt x="73040" y="4344071"/>
                  <a:pt x="98673" y="4256983"/>
                  <a:pt x="121307" y="4170218"/>
                </a:cubicBezTo>
                <a:cubicBezTo>
                  <a:pt x="154134" y="4044380"/>
                  <a:pt x="195084" y="3920802"/>
                  <a:pt x="232144" y="3796145"/>
                </a:cubicBezTo>
                <a:cubicBezTo>
                  <a:pt x="245884" y="3749929"/>
                  <a:pt x="273707" y="3657600"/>
                  <a:pt x="273707" y="3657600"/>
                </a:cubicBezTo>
                <a:cubicBezTo>
                  <a:pt x="293643" y="2122531"/>
                  <a:pt x="203670" y="2009263"/>
                  <a:pt x="384544" y="942109"/>
                </a:cubicBezTo>
                <a:cubicBezTo>
                  <a:pt x="408280" y="802065"/>
                  <a:pt x="442328" y="698695"/>
                  <a:pt x="481525" y="568036"/>
                </a:cubicBezTo>
                <a:cubicBezTo>
                  <a:pt x="486143" y="498763"/>
                  <a:pt x="491419" y="429531"/>
                  <a:pt x="495380" y="360218"/>
                </a:cubicBezTo>
                <a:cubicBezTo>
                  <a:pt x="500656" y="267890"/>
                  <a:pt x="496156" y="174677"/>
                  <a:pt x="509235" y="83127"/>
                </a:cubicBezTo>
                <a:cubicBezTo>
                  <a:pt x="510695" y="72904"/>
                  <a:pt x="520780" y="71581"/>
                  <a:pt x="523089" y="69272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alpha val="74000"/>
                </a:schemeClr>
              </a:gs>
              <a:gs pos="50000">
                <a:schemeClr val="tx2">
                  <a:lumMod val="60000"/>
                  <a:lumOff val="40000"/>
                  <a:alpha val="56000"/>
                </a:schemeClr>
              </a:gs>
              <a:gs pos="100000">
                <a:schemeClr val="tx2">
                  <a:lumMod val="40000"/>
                  <a:lumOff val="60000"/>
                  <a:alpha val="38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16166" y="283833"/>
            <a:ext cx="592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 Research Depth Chart</a:t>
            </a:r>
            <a:endParaRPr lang="en-US" sz="3600" dirty="0"/>
          </a:p>
        </p:txBody>
      </p:sp>
      <p:sp>
        <p:nvSpPr>
          <p:cNvPr id="9" name="Donut 8"/>
          <p:cNvSpPr/>
          <p:nvPr/>
        </p:nvSpPr>
        <p:spPr>
          <a:xfrm>
            <a:off x="1192061" y="1072059"/>
            <a:ext cx="755801" cy="755801"/>
          </a:xfrm>
          <a:prstGeom prst="donut">
            <a:avLst>
              <a:gd name="adj" fmla="val 20000"/>
            </a:avLst>
          </a:pr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TextBox 6"/>
          <p:cNvSpPr txBox="1"/>
          <p:nvPr/>
        </p:nvSpPr>
        <p:spPr>
          <a:xfrm>
            <a:off x="4267200" y="122446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Scientific Method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7200" y="4191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Research Design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569959" y="1409126"/>
            <a:ext cx="2621039" cy="0"/>
          </a:xfrm>
          <a:prstGeom prst="line">
            <a:avLst/>
          </a:prstGeom>
          <a:ln cap="rnd">
            <a:solidFill>
              <a:schemeClr val="tx1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67200" y="2712305"/>
            <a:ext cx="306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67200" y="568799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Research Tasks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1569959" y="2896971"/>
            <a:ext cx="2621039" cy="0"/>
          </a:xfrm>
          <a:prstGeom prst="line">
            <a:avLst/>
          </a:prstGeom>
          <a:ln cap="rnd">
            <a:solidFill>
              <a:schemeClr val="tx1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569959" y="4376066"/>
            <a:ext cx="2621039" cy="0"/>
          </a:xfrm>
          <a:prstGeom prst="line">
            <a:avLst/>
          </a:prstGeom>
          <a:ln cap="rnd">
            <a:solidFill>
              <a:schemeClr val="tx1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569959" y="5854126"/>
            <a:ext cx="2621039" cy="0"/>
          </a:xfrm>
          <a:prstGeom prst="line">
            <a:avLst/>
          </a:prstGeom>
          <a:ln cap="rnd">
            <a:solidFill>
              <a:schemeClr val="tx1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/>
          <p:cNvSpPr/>
          <p:nvPr/>
        </p:nvSpPr>
        <p:spPr>
          <a:xfrm>
            <a:off x="7128638" y="930165"/>
            <a:ext cx="1351096" cy="5791200"/>
          </a:xfrm>
          <a:prstGeom prst="upDownArrow">
            <a:avLst/>
          </a:prstGeom>
          <a:gradFill>
            <a:gsLst>
              <a:gs pos="0">
                <a:srgbClr val="002060"/>
              </a:gs>
              <a:gs pos="50000">
                <a:schemeClr val="tx2">
                  <a:lumMod val="60000"/>
                  <a:lumOff val="40000"/>
                  <a:alpha val="56000"/>
                </a:schemeClr>
              </a:gs>
              <a:gs pos="100000">
                <a:schemeClr val="tx2">
                  <a:lumMod val="40000"/>
                  <a:lumOff val="60000"/>
                  <a:alpha val="38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 smtClean="0"/>
              <a:t>More Specific                                     More Generic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0391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-1109827" y="935182"/>
            <a:ext cx="3929227" cy="5389418"/>
          </a:xfrm>
          <a:custGeom>
            <a:avLst/>
            <a:gdLst>
              <a:gd name="connsiteX0" fmla="*/ 943119 w 3929227"/>
              <a:gd name="connsiteY0" fmla="*/ 249382 h 5389418"/>
              <a:gd name="connsiteX1" fmla="*/ 943119 w 3929227"/>
              <a:gd name="connsiteY1" fmla="*/ 249382 h 5389418"/>
              <a:gd name="connsiteX2" fmla="*/ 901555 w 3929227"/>
              <a:gd name="connsiteY2" fmla="*/ 415636 h 5389418"/>
              <a:gd name="connsiteX3" fmla="*/ 887701 w 3929227"/>
              <a:gd name="connsiteY3" fmla="*/ 457200 h 5389418"/>
              <a:gd name="connsiteX4" fmla="*/ 859992 w 3929227"/>
              <a:gd name="connsiteY4" fmla="*/ 512618 h 5389418"/>
              <a:gd name="connsiteX5" fmla="*/ 832283 w 3929227"/>
              <a:gd name="connsiteY5" fmla="*/ 595745 h 5389418"/>
              <a:gd name="connsiteX6" fmla="*/ 804574 w 3929227"/>
              <a:gd name="connsiteY6" fmla="*/ 678873 h 5389418"/>
              <a:gd name="connsiteX7" fmla="*/ 790719 w 3929227"/>
              <a:gd name="connsiteY7" fmla="*/ 720436 h 5389418"/>
              <a:gd name="connsiteX8" fmla="*/ 749155 w 3929227"/>
              <a:gd name="connsiteY8" fmla="*/ 831273 h 5389418"/>
              <a:gd name="connsiteX9" fmla="*/ 721446 w 3929227"/>
              <a:gd name="connsiteY9" fmla="*/ 914400 h 5389418"/>
              <a:gd name="connsiteX10" fmla="*/ 679883 w 3929227"/>
              <a:gd name="connsiteY10" fmla="*/ 1052945 h 5389418"/>
              <a:gd name="connsiteX11" fmla="*/ 666028 w 3929227"/>
              <a:gd name="connsiteY11" fmla="*/ 1094509 h 5389418"/>
              <a:gd name="connsiteX12" fmla="*/ 596755 w 3929227"/>
              <a:gd name="connsiteY12" fmla="*/ 1233055 h 5389418"/>
              <a:gd name="connsiteX13" fmla="*/ 555192 w 3929227"/>
              <a:gd name="connsiteY13" fmla="*/ 1343891 h 5389418"/>
              <a:gd name="connsiteX14" fmla="*/ 541337 w 3929227"/>
              <a:gd name="connsiteY14" fmla="*/ 1413164 h 5389418"/>
              <a:gd name="connsiteX15" fmla="*/ 485919 w 3929227"/>
              <a:gd name="connsiteY15" fmla="*/ 1620982 h 5389418"/>
              <a:gd name="connsiteX16" fmla="*/ 472065 w 3929227"/>
              <a:gd name="connsiteY16" fmla="*/ 1717964 h 5389418"/>
              <a:gd name="connsiteX17" fmla="*/ 458210 w 3929227"/>
              <a:gd name="connsiteY17" fmla="*/ 1773382 h 5389418"/>
              <a:gd name="connsiteX18" fmla="*/ 444355 w 3929227"/>
              <a:gd name="connsiteY18" fmla="*/ 1884218 h 5389418"/>
              <a:gd name="connsiteX19" fmla="*/ 430501 w 3929227"/>
              <a:gd name="connsiteY19" fmla="*/ 1939636 h 5389418"/>
              <a:gd name="connsiteX20" fmla="*/ 402792 w 3929227"/>
              <a:gd name="connsiteY20" fmla="*/ 2133600 h 5389418"/>
              <a:gd name="connsiteX21" fmla="*/ 388937 w 3929227"/>
              <a:gd name="connsiteY21" fmla="*/ 2216727 h 5389418"/>
              <a:gd name="connsiteX22" fmla="*/ 361228 w 3929227"/>
              <a:gd name="connsiteY22" fmla="*/ 2867891 h 5389418"/>
              <a:gd name="connsiteX23" fmla="*/ 347374 w 3929227"/>
              <a:gd name="connsiteY23" fmla="*/ 2909455 h 5389418"/>
              <a:gd name="connsiteX24" fmla="*/ 333519 w 3929227"/>
              <a:gd name="connsiteY24" fmla="*/ 2978727 h 5389418"/>
              <a:gd name="connsiteX25" fmla="*/ 305810 w 3929227"/>
              <a:gd name="connsiteY25" fmla="*/ 3020291 h 5389418"/>
              <a:gd name="connsiteX26" fmla="*/ 278101 w 3929227"/>
              <a:gd name="connsiteY26" fmla="*/ 3103418 h 5389418"/>
              <a:gd name="connsiteX27" fmla="*/ 264246 w 3929227"/>
              <a:gd name="connsiteY27" fmla="*/ 3144982 h 5389418"/>
              <a:gd name="connsiteX28" fmla="*/ 208828 w 3929227"/>
              <a:gd name="connsiteY28" fmla="*/ 3228109 h 5389418"/>
              <a:gd name="connsiteX29" fmla="*/ 181119 w 3929227"/>
              <a:gd name="connsiteY29" fmla="*/ 3269673 h 5389418"/>
              <a:gd name="connsiteX30" fmla="*/ 139555 w 3929227"/>
              <a:gd name="connsiteY30" fmla="*/ 3408218 h 5389418"/>
              <a:gd name="connsiteX31" fmla="*/ 125701 w 3929227"/>
              <a:gd name="connsiteY31" fmla="*/ 3449782 h 5389418"/>
              <a:gd name="connsiteX32" fmla="*/ 97992 w 3929227"/>
              <a:gd name="connsiteY32" fmla="*/ 3505200 h 5389418"/>
              <a:gd name="connsiteX33" fmla="*/ 56428 w 3929227"/>
              <a:gd name="connsiteY33" fmla="*/ 3588327 h 5389418"/>
              <a:gd name="connsiteX34" fmla="*/ 14865 w 3929227"/>
              <a:gd name="connsiteY34" fmla="*/ 3768436 h 5389418"/>
              <a:gd name="connsiteX35" fmla="*/ 42574 w 3929227"/>
              <a:gd name="connsiteY35" fmla="*/ 4239491 h 5389418"/>
              <a:gd name="connsiteX36" fmla="*/ 56428 w 3929227"/>
              <a:gd name="connsiteY36" fmla="*/ 4281055 h 5389418"/>
              <a:gd name="connsiteX37" fmla="*/ 84137 w 3929227"/>
              <a:gd name="connsiteY37" fmla="*/ 4322618 h 5389418"/>
              <a:gd name="connsiteX38" fmla="*/ 42574 w 3929227"/>
              <a:gd name="connsiteY38" fmla="*/ 4627418 h 5389418"/>
              <a:gd name="connsiteX39" fmla="*/ 14865 w 3929227"/>
              <a:gd name="connsiteY39" fmla="*/ 4668982 h 5389418"/>
              <a:gd name="connsiteX40" fmla="*/ 14865 w 3929227"/>
              <a:gd name="connsiteY40" fmla="*/ 4932218 h 5389418"/>
              <a:gd name="connsiteX41" fmla="*/ 56428 w 3929227"/>
              <a:gd name="connsiteY41" fmla="*/ 4987636 h 5389418"/>
              <a:gd name="connsiteX42" fmla="*/ 111846 w 3929227"/>
              <a:gd name="connsiteY42" fmla="*/ 5070764 h 5389418"/>
              <a:gd name="connsiteX43" fmla="*/ 153410 w 3929227"/>
              <a:gd name="connsiteY43" fmla="*/ 5126182 h 5389418"/>
              <a:gd name="connsiteX44" fmla="*/ 222683 w 3929227"/>
              <a:gd name="connsiteY44" fmla="*/ 5223164 h 5389418"/>
              <a:gd name="connsiteX45" fmla="*/ 319665 w 3929227"/>
              <a:gd name="connsiteY45" fmla="*/ 5320145 h 5389418"/>
              <a:gd name="connsiteX46" fmla="*/ 416646 w 3929227"/>
              <a:gd name="connsiteY46" fmla="*/ 5375564 h 5389418"/>
              <a:gd name="connsiteX47" fmla="*/ 499774 w 3929227"/>
              <a:gd name="connsiteY47" fmla="*/ 5389418 h 5389418"/>
              <a:gd name="connsiteX48" fmla="*/ 707592 w 3929227"/>
              <a:gd name="connsiteY48" fmla="*/ 5361709 h 5389418"/>
              <a:gd name="connsiteX49" fmla="*/ 956974 w 3929227"/>
              <a:gd name="connsiteY49" fmla="*/ 5223164 h 5389418"/>
              <a:gd name="connsiteX50" fmla="*/ 1012392 w 3929227"/>
              <a:gd name="connsiteY50" fmla="*/ 5167745 h 5389418"/>
              <a:gd name="connsiteX51" fmla="*/ 1040101 w 3929227"/>
              <a:gd name="connsiteY51" fmla="*/ 5126182 h 5389418"/>
              <a:gd name="connsiteX52" fmla="*/ 1123228 w 3929227"/>
              <a:gd name="connsiteY52" fmla="*/ 5098473 h 5389418"/>
              <a:gd name="connsiteX53" fmla="*/ 1164792 w 3929227"/>
              <a:gd name="connsiteY53" fmla="*/ 5084618 h 5389418"/>
              <a:gd name="connsiteX54" fmla="*/ 1400319 w 3929227"/>
              <a:gd name="connsiteY54" fmla="*/ 5112327 h 5389418"/>
              <a:gd name="connsiteX55" fmla="*/ 1441883 w 3929227"/>
              <a:gd name="connsiteY55" fmla="*/ 5126182 h 5389418"/>
              <a:gd name="connsiteX56" fmla="*/ 1525010 w 3929227"/>
              <a:gd name="connsiteY56" fmla="*/ 5209309 h 5389418"/>
              <a:gd name="connsiteX57" fmla="*/ 1594283 w 3929227"/>
              <a:gd name="connsiteY57" fmla="*/ 5223164 h 5389418"/>
              <a:gd name="connsiteX58" fmla="*/ 1635846 w 3929227"/>
              <a:gd name="connsiteY58" fmla="*/ 5237018 h 5389418"/>
              <a:gd name="connsiteX59" fmla="*/ 1871374 w 3929227"/>
              <a:gd name="connsiteY59" fmla="*/ 5223164 h 5389418"/>
              <a:gd name="connsiteX60" fmla="*/ 1912937 w 3929227"/>
              <a:gd name="connsiteY60" fmla="*/ 5209309 h 5389418"/>
              <a:gd name="connsiteX61" fmla="*/ 2702646 w 3929227"/>
              <a:gd name="connsiteY61" fmla="*/ 5223164 h 5389418"/>
              <a:gd name="connsiteX62" fmla="*/ 2744210 w 3929227"/>
              <a:gd name="connsiteY62" fmla="*/ 5237018 h 5389418"/>
              <a:gd name="connsiteX63" fmla="*/ 2855046 w 3929227"/>
              <a:gd name="connsiteY63" fmla="*/ 5264727 h 5389418"/>
              <a:gd name="connsiteX64" fmla="*/ 3049010 w 3929227"/>
              <a:gd name="connsiteY64" fmla="*/ 5278582 h 5389418"/>
              <a:gd name="connsiteX65" fmla="*/ 3104428 w 3929227"/>
              <a:gd name="connsiteY65" fmla="*/ 5195455 h 5389418"/>
              <a:gd name="connsiteX66" fmla="*/ 3118283 w 3929227"/>
              <a:gd name="connsiteY66" fmla="*/ 5140036 h 5389418"/>
              <a:gd name="connsiteX67" fmla="*/ 3132137 w 3929227"/>
              <a:gd name="connsiteY67" fmla="*/ 5015345 h 5389418"/>
              <a:gd name="connsiteX68" fmla="*/ 3215265 w 3929227"/>
              <a:gd name="connsiteY68" fmla="*/ 4904509 h 5389418"/>
              <a:gd name="connsiteX69" fmla="*/ 3298392 w 3929227"/>
              <a:gd name="connsiteY69" fmla="*/ 4862945 h 5389418"/>
              <a:gd name="connsiteX70" fmla="*/ 3381519 w 3929227"/>
              <a:gd name="connsiteY70" fmla="*/ 4835236 h 5389418"/>
              <a:gd name="connsiteX71" fmla="*/ 3492355 w 3929227"/>
              <a:gd name="connsiteY71" fmla="*/ 4779818 h 5389418"/>
              <a:gd name="connsiteX72" fmla="*/ 3533919 w 3929227"/>
              <a:gd name="connsiteY72" fmla="*/ 4765964 h 5389418"/>
              <a:gd name="connsiteX73" fmla="*/ 3630901 w 3929227"/>
              <a:gd name="connsiteY73" fmla="*/ 4738255 h 5389418"/>
              <a:gd name="connsiteX74" fmla="*/ 3672465 w 3929227"/>
              <a:gd name="connsiteY74" fmla="*/ 4710545 h 5389418"/>
              <a:gd name="connsiteX75" fmla="*/ 3755592 w 3929227"/>
              <a:gd name="connsiteY75" fmla="*/ 4668982 h 5389418"/>
              <a:gd name="connsiteX76" fmla="*/ 3811010 w 3929227"/>
              <a:gd name="connsiteY76" fmla="*/ 4627418 h 5389418"/>
              <a:gd name="connsiteX77" fmla="*/ 3907992 w 3929227"/>
              <a:gd name="connsiteY77" fmla="*/ 4544291 h 5389418"/>
              <a:gd name="connsiteX78" fmla="*/ 3907992 w 3929227"/>
              <a:gd name="connsiteY78" fmla="*/ 4267200 h 5389418"/>
              <a:gd name="connsiteX79" fmla="*/ 3880283 w 3929227"/>
              <a:gd name="connsiteY79" fmla="*/ 4211782 h 5389418"/>
              <a:gd name="connsiteX80" fmla="*/ 3866428 w 3929227"/>
              <a:gd name="connsiteY80" fmla="*/ 4170218 h 5389418"/>
              <a:gd name="connsiteX81" fmla="*/ 3824865 w 3929227"/>
              <a:gd name="connsiteY81" fmla="*/ 4128655 h 5389418"/>
              <a:gd name="connsiteX82" fmla="*/ 3755592 w 3929227"/>
              <a:gd name="connsiteY82" fmla="*/ 4031673 h 5389418"/>
              <a:gd name="connsiteX83" fmla="*/ 3700174 w 3929227"/>
              <a:gd name="connsiteY83" fmla="*/ 4003964 h 5389418"/>
              <a:gd name="connsiteX84" fmla="*/ 3617046 w 3929227"/>
              <a:gd name="connsiteY84" fmla="*/ 3920836 h 5389418"/>
              <a:gd name="connsiteX85" fmla="*/ 3561628 w 3929227"/>
              <a:gd name="connsiteY85" fmla="*/ 3879273 h 5389418"/>
              <a:gd name="connsiteX86" fmla="*/ 3464646 w 3929227"/>
              <a:gd name="connsiteY86" fmla="*/ 3726873 h 5389418"/>
              <a:gd name="connsiteX87" fmla="*/ 3395374 w 3929227"/>
              <a:gd name="connsiteY87" fmla="*/ 3685309 h 5389418"/>
              <a:gd name="connsiteX88" fmla="*/ 3326101 w 3929227"/>
              <a:gd name="connsiteY88" fmla="*/ 3616036 h 5389418"/>
              <a:gd name="connsiteX89" fmla="*/ 3215265 w 3929227"/>
              <a:gd name="connsiteY89" fmla="*/ 3505200 h 5389418"/>
              <a:gd name="connsiteX90" fmla="*/ 3173701 w 3929227"/>
              <a:gd name="connsiteY90" fmla="*/ 3463636 h 5389418"/>
              <a:gd name="connsiteX91" fmla="*/ 3118283 w 3929227"/>
              <a:gd name="connsiteY91" fmla="*/ 3422073 h 5389418"/>
              <a:gd name="connsiteX92" fmla="*/ 3021301 w 3929227"/>
              <a:gd name="connsiteY92" fmla="*/ 3325091 h 5389418"/>
              <a:gd name="connsiteX93" fmla="*/ 2965883 w 3929227"/>
              <a:gd name="connsiteY93" fmla="*/ 3269673 h 5389418"/>
              <a:gd name="connsiteX94" fmla="*/ 2910465 w 3929227"/>
              <a:gd name="connsiteY94" fmla="*/ 3241964 h 5389418"/>
              <a:gd name="connsiteX95" fmla="*/ 2882755 w 3929227"/>
              <a:gd name="connsiteY95" fmla="*/ 3214255 h 5389418"/>
              <a:gd name="connsiteX96" fmla="*/ 2827337 w 3929227"/>
              <a:gd name="connsiteY96" fmla="*/ 3186545 h 5389418"/>
              <a:gd name="connsiteX97" fmla="*/ 2661083 w 3929227"/>
              <a:gd name="connsiteY97" fmla="*/ 3144982 h 5389418"/>
              <a:gd name="connsiteX98" fmla="*/ 2619519 w 3929227"/>
              <a:gd name="connsiteY98" fmla="*/ 3131127 h 5389418"/>
              <a:gd name="connsiteX99" fmla="*/ 2591810 w 3929227"/>
              <a:gd name="connsiteY99" fmla="*/ 3089564 h 5389418"/>
              <a:gd name="connsiteX100" fmla="*/ 2536392 w 3929227"/>
              <a:gd name="connsiteY100" fmla="*/ 3020291 h 5389418"/>
              <a:gd name="connsiteX101" fmla="*/ 2522537 w 3929227"/>
              <a:gd name="connsiteY101" fmla="*/ 2964873 h 5389418"/>
              <a:gd name="connsiteX102" fmla="*/ 2467119 w 3929227"/>
              <a:gd name="connsiteY102" fmla="*/ 2854036 h 5389418"/>
              <a:gd name="connsiteX103" fmla="*/ 2439410 w 3929227"/>
              <a:gd name="connsiteY103" fmla="*/ 2715491 h 5389418"/>
              <a:gd name="connsiteX104" fmla="*/ 2411701 w 3929227"/>
              <a:gd name="connsiteY104" fmla="*/ 2673927 h 5389418"/>
              <a:gd name="connsiteX105" fmla="*/ 2397846 w 3929227"/>
              <a:gd name="connsiteY105" fmla="*/ 2590800 h 5389418"/>
              <a:gd name="connsiteX106" fmla="*/ 2383992 w 3929227"/>
              <a:gd name="connsiteY106" fmla="*/ 2535382 h 5389418"/>
              <a:gd name="connsiteX107" fmla="*/ 2370137 w 3929227"/>
              <a:gd name="connsiteY107" fmla="*/ 2452255 h 5389418"/>
              <a:gd name="connsiteX108" fmla="*/ 2356283 w 3929227"/>
              <a:gd name="connsiteY108" fmla="*/ 2216727 h 5389418"/>
              <a:gd name="connsiteX109" fmla="*/ 2273155 w 3929227"/>
              <a:gd name="connsiteY109" fmla="*/ 2064327 h 5389418"/>
              <a:gd name="connsiteX110" fmla="*/ 2203883 w 3929227"/>
              <a:gd name="connsiteY110" fmla="*/ 1939636 h 5389418"/>
              <a:gd name="connsiteX111" fmla="*/ 2134610 w 3929227"/>
              <a:gd name="connsiteY111" fmla="*/ 1801091 h 5389418"/>
              <a:gd name="connsiteX112" fmla="*/ 2120755 w 3929227"/>
              <a:gd name="connsiteY112" fmla="*/ 1759527 h 5389418"/>
              <a:gd name="connsiteX113" fmla="*/ 2051483 w 3929227"/>
              <a:gd name="connsiteY113" fmla="*/ 1648691 h 5389418"/>
              <a:gd name="connsiteX114" fmla="*/ 2065337 w 3929227"/>
              <a:gd name="connsiteY114" fmla="*/ 1482436 h 5389418"/>
              <a:gd name="connsiteX115" fmla="*/ 2037628 w 3929227"/>
              <a:gd name="connsiteY115" fmla="*/ 1316182 h 5389418"/>
              <a:gd name="connsiteX116" fmla="*/ 2023774 w 3929227"/>
              <a:gd name="connsiteY116" fmla="*/ 1274618 h 5389418"/>
              <a:gd name="connsiteX117" fmla="*/ 1940646 w 3929227"/>
              <a:gd name="connsiteY117" fmla="*/ 1177636 h 5389418"/>
              <a:gd name="connsiteX118" fmla="*/ 1899083 w 3929227"/>
              <a:gd name="connsiteY118" fmla="*/ 1149927 h 5389418"/>
              <a:gd name="connsiteX119" fmla="*/ 1843665 w 3929227"/>
              <a:gd name="connsiteY119" fmla="*/ 1052945 h 5389418"/>
              <a:gd name="connsiteX120" fmla="*/ 1829810 w 3929227"/>
              <a:gd name="connsiteY120" fmla="*/ 1011382 h 5389418"/>
              <a:gd name="connsiteX121" fmla="*/ 1774392 w 3929227"/>
              <a:gd name="connsiteY121" fmla="*/ 928255 h 5389418"/>
              <a:gd name="connsiteX122" fmla="*/ 1760537 w 3929227"/>
              <a:gd name="connsiteY122" fmla="*/ 845127 h 5389418"/>
              <a:gd name="connsiteX123" fmla="*/ 1732828 w 3929227"/>
              <a:gd name="connsiteY123" fmla="*/ 775855 h 5389418"/>
              <a:gd name="connsiteX124" fmla="*/ 1718974 w 3929227"/>
              <a:gd name="connsiteY124" fmla="*/ 734291 h 5389418"/>
              <a:gd name="connsiteX125" fmla="*/ 1705119 w 3929227"/>
              <a:gd name="connsiteY125" fmla="*/ 678873 h 5389418"/>
              <a:gd name="connsiteX126" fmla="*/ 1677410 w 3929227"/>
              <a:gd name="connsiteY126" fmla="*/ 540327 h 5389418"/>
              <a:gd name="connsiteX127" fmla="*/ 1649701 w 3929227"/>
              <a:gd name="connsiteY127" fmla="*/ 457200 h 5389418"/>
              <a:gd name="connsiteX128" fmla="*/ 1635846 w 3929227"/>
              <a:gd name="connsiteY128" fmla="*/ 415636 h 5389418"/>
              <a:gd name="connsiteX129" fmla="*/ 1580428 w 3929227"/>
              <a:gd name="connsiteY129" fmla="*/ 332509 h 5389418"/>
              <a:gd name="connsiteX130" fmla="*/ 1455737 w 3929227"/>
              <a:gd name="connsiteY130" fmla="*/ 318655 h 5389418"/>
              <a:gd name="connsiteX131" fmla="*/ 1358755 w 3929227"/>
              <a:gd name="connsiteY131" fmla="*/ 277091 h 5389418"/>
              <a:gd name="connsiteX132" fmla="*/ 1275628 w 3929227"/>
              <a:gd name="connsiteY132" fmla="*/ 221673 h 5389418"/>
              <a:gd name="connsiteX133" fmla="*/ 1234065 w 3929227"/>
              <a:gd name="connsiteY133" fmla="*/ 193964 h 5389418"/>
              <a:gd name="connsiteX134" fmla="*/ 1192501 w 3929227"/>
              <a:gd name="connsiteY134" fmla="*/ 166255 h 5389418"/>
              <a:gd name="connsiteX135" fmla="*/ 1164792 w 3929227"/>
              <a:gd name="connsiteY135" fmla="*/ 124691 h 5389418"/>
              <a:gd name="connsiteX136" fmla="*/ 1123228 w 3929227"/>
              <a:gd name="connsiteY136" fmla="*/ 110836 h 5389418"/>
              <a:gd name="connsiteX137" fmla="*/ 1053955 w 3929227"/>
              <a:gd name="connsiteY137" fmla="*/ 0 h 5389418"/>
              <a:gd name="connsiteX138" fmla="*/ 984683 w 3929227"/>
              <a:gd name="connsiteY138" fmla="*/ 124691 h 5389418"/>
              <a:gd name="connsiteX139" fmla="*/ 956974 w 3929227"/>
              <a:gd name="connsiteY139" fmla="*/ 277091 h 5389418"/>
              <a:gd name="connsiteX140" fmla="*/ 929265 w 3929227"/>
              <a:gd name="connsiteY140" fmla="*/ 318655 h 5389418"/>
              <a:gd name="connsiteX141" fmla="*/ 859992 w 3929227"/>
              <a:gd name="connsiteY141" fmla="*/ 498764 h 538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929227" h="5389418">
                <a:moveTo>
                  <a:pt x="943119" y="249382"/>
                </a:moveTo>
                <a:lnTo>
                  <a:pt x="943119" y="249382"/>
                </a:lnTo>
                <a:cubicBezTo>
                  <a:pt x="929264" y="304800"/>
                  <a:pt x="916274" y="360441"/>
                  <a:pt x="901555" y="415636"/>
                </a:cubicBezTo>
                <a:cubicBezTo>
                  <a:pt x="897792" y="429747"/>
                  <a:pt x="893454" y="443777"/>
                  <a:pt x="887701" y="457200"/>
                </a:cubicBezTo>
                <a:cubicBezTo>
                  <a:pt x="879565" y="476183"/>
                  <a:pt x="867662" y="493442"/>
                  <a:pt x="859992" y="512618"/>
                </a:cubicBezTo>
                <a:cubicBezTo>
                  <a:pt x="849144" y="539737"/>
                  <a:pt x="841519" y="568036"/>
                  <a:pt x="832283" y="595745"/>
                </a:cubicBezTo>
                <a:lnTo>
                  <a:pt x="804574" y="678873"/>
                </a:lnTo>
                <a:cubicBezTo>
                  <a:pt x="799956" y="692727"/>
                  <a:pt x="797250" y="707374"/>
                  <a:pt x="790719" y="720436"/>
                </a:cubicBezTo>
                <a:cubicBezTo>
                  <a:pt x="744265" y="813346"/>
                  <a:pt x="777451" y="736956"/>
                  <a:pt x="749155" y="831273"/>
                </a:cubicBezTo>
                <a:cubicBezTo>
                  <a:pt x="740762" y="859249"/>
                  <a:pt x="728530" y="886064"/>
                  <a:pt x="721446" y="914400"/>
                </a:cubicBezTo>
                <a:cubicBezTo>
                  <a:pt x="700509" y="998152"/>
                  <a:pt x="713613" y="951757"/>
                  <a:pt x="679883" y="1052945"/>
                </a:cubicBezTo>
                <a:cubicBezTo>
                  <a:pt x="675265" y="1066800"/>
                  <a:pt x="672559" y="1081447"/>
                  <a:pt x="666028" y="1094509"/>
                </a:cubicBezTo>
                <a:lnTo>
                  <a:pt x="596755" y="1233055"/>
                </a:lnTo>
                <a:cubicBezTo>
                  <a:pt x="544501" y="1442078"/>
                  <a:pt x="627634" y="1126567"/>
                  <a:pt x="555192" y="1343891"/>
                </a:cubicBezTo>
                <a:cubicBezTo>
                  <a:pt x="547745" y="1366231"/>
                  <a:pt x="547048" y="1390319"/>
                  <a:pt x="541337" y="1413164"/>
                </a:cubicBezTo>
                <a:cubicBezTo>
                  <a:pt x="528465" y="1464650"/>
                  <a:pt x="493125" y="1570538"/>
                  <a:pt x="485919" y="1620982"/>
                </a:cubicBezTo>
                <a:cubicBezTo>
                  <a:pt x="481301" y="1653309"/>
                  <a:pt x="477907" y="1685835"/>
                  <a:pt x="472065" y="1717964"/>
                </a:cubicBezTo>
                <a:cubicBezTo>
                  <a:pt x="468659" y="1736698"/>
                  <a:pt x="461340" y="1754600"/>
                  <a:pt x="458210" y="1773382"/>
                </a:cubicBezTo>
                <a:cubicBezTo>
                  <a:pt x="452089" y="1810108"/>
                  <a:pt x="450476" y="1847492"/>
                  <a:pt x="444355" y="1884218"/>
                </a:cubicBezTo>
                <a:cubicBezTo>
                  <a:pt x="441225" y="1903000"/>
                  <a:pt x="434235" y="1920965"/>
                  <a:pt x="430501" y="1939636"/>
                </a:cubicBezTo>
                <a:cubicBezTo>
                  <a:pt x="413969" y="2022299"/>
                  <a:pt x="415566" y="2044183"/>
                  <a:pt x="402792" y="2133600"/>
                </a:cubicBezTo>
                <a:cubicBezTo>
                  <a:pt x="398819" y="2161409"/>
                  <a:pt x="393555" y="2189018"/>
                  <a:pt x="388937" y="2216727"/>
                </a:cubicBezTo>
                <a:cubicBezTo>
                  <a:pt x="386863" y="2301781"/>
                  <a:pt x="404373" y="2673738"/>
                  <a:pt x="361228" y="2867891"/>
                </a:cubicBezTo>
                <a:cubicBezTo>
                  <a:pt x="358060" y="2882147"/>
                  <a:pt x="350916" y="2895287"/>
                  <a:pt x="347374" y="2909455"/>
                </a:cubicBezTo>
                <a:cubicBezTo>
                  <a:pt x="341663" y="2932300"/>
                  <a:pt x="341787" y="2956678"/>
                  <a:pt x="333519" y="2978727"/>
                </a:cubicBezTo>
                <a:cubicBezTo>
                  <a:pt x="327672" y="2994318"/>
                  <a:pt x="312573" y="3005075"/>
                  <a:pt x="305810" y="3020291"/>
                </a:cubicBezTo>
                <a:cubicBezTo>
                  <a:pt x="293948" y="3046981"/>
                  <a:pt x="287337" y="3075709"/>
                  <a:pt x="278101" y="3103418"/>
                </a:cubicBezTo>
                <a:cubicBezTo>
                  <a:pt x="273483" y="3117273"/>
                  <a:pt x="272347" y="3132831"/>
                  <a:pt x="264246" y="3144982"/>
                </a:cubicBezTo>
                <a:lnTo>
                  <a:pt x="208828" y="3228109"/>
                </a:lnTo>
                <a:lnTo>
                  <a:pt x="181119" y="3269673"/>
                </a:lnTo>
                <a:cubicBezTo>
                  <a:pt x="160179" y="3353434"/>
                  <a:pt x="173289" y="3307016"/>
                  <a:pt x="139555" y="3408218"/>
                </a:cubicBezTo>
                <a:cubicBezTo>
                  <a:pt x="134937" y="3422073"/>
                  <a:pt x="132232" y="3436720"/>
                  <a:pt x="125701" y="3449782"/>
                </a:cubicBezTo>
                <a:cubicBezTo>
                  <a:pt x="116465" y="3468255"/>
                  <a:pt x="106128" y="3486217"/>
                  <a:pt x="97992" y="3505200"/>
                </a:cubicBezTo>
                <a:cubicBezTo>
                  <a:pt x="63576" y="3585503"/>
                  <a:pt x="109677" y="3508455"/>
                  <a:pt x="56428" y="3588327"/>
                </a:cubicBezTo>
                <a:cubicBezTo>
                  <a:pt x="23008" y="3722009"/>
                  <a:pt x="36187" y="3661821"/>
                  <a:pt x="14865" y="3768436"/>
                </a:cubicBezTo>
                <a:cubicBezTo>
                  <a:pt x="20396" y="3928850"/>
                  <a:pt x="4042" y="4085363"/>
                  <a:pt x="42574" y="4239491"/>
                </a:cubicBezTo>
                <a:cubicBezTo>
                  <a:pt x="46116" y="4253659"/>
                  <a:pt x="49897" y="4267993"/>
                  <a:pt x="56428" y="4281055"/>
                </a:cubicBezTo>
                <a:cubicBezTo>
                  <a:pt x="63874" y="4295948"/>
                  <a:pt x="74901" y="4308764"/>
                  <a:pt x="84137" y="4322618"/>
                </a:cubicBezTo>
                <a:cubicBezTo>
                  <a:pt x="81865" y="4358968"/>
                  <a:pt x="88407" y="4558668"/>
                  <a:pt x="42574" y="4627418"/>
                </a:cubicBezTo>
                <a:lnTo>
                  <a:pt x="14865" y="4668982"/>
                </a:lnTo>
                <a:cubicBezTo>
                  <a:pt x="4326" y="4763833"/>
                  <a:pt x="-12520" y="4836372"/>
                  <a:pt x="14865" y="4932218"/>
                </a:cubicBezTo>
                <a:cubicBezTo>
                  <a:pt x="21209" y="4954420"/>
                  <a:pt x="43186" y="4968719"/>
                  <a:pt x="56428" y="4987636"/>
                </a:cubicBezTo>
                <a:cubicBezTo>
                  <a:pt x="75525" y="5014918"/>
                  <a:pt x="91864" y="5044122"/>
                  <a:pt x="111846" y="5070764"/>
                </a:cubicBezTo>
                <a:cubicBezTo>
                  <a:pt x="125701" y="5089237"/>
                  <a:pt x="139989" y="5107392"/>
                  <a:pt x="153410" y="5126182"/>
                </a:cubicBezTo>
                <a:cubicBezTo>
                  <a:pt x="178517" y="5161332"/>
                  <a:pt x="192500" y="5189963"/>
                  <a:pt x="222683" y="5223164"/>
                </a:cubicBezTo>
                <a:cubicBezTo>
                  <a:pt x="253436" y="5256992"/>
                  <a:pt x="281626" y="5294785"/>
                  <a:pt x="319665" y="5320145"/>
                </a:cubicBezTo>
                <a:cubicBezTo>
                  <a:pt x="347494" y="5338699"/>
                  <a:pt x="384684" y="5365975"/>
                  <a:pt x="416646" y="5375564"/>
                </a:cubicBezTo>
                <a:cubicBezTo>
                  <a:pt x="443553" y="5383636"/>
                  <a:pt x="472065" y="5384800"/>
                  <a:pt x="499774" y="5389418"/>
                </a:cubicBezTo>
                <a:cubicBezTo>
                  <a:pt x="569047" y="5380182"/>
                  <a:pt x="640586" y="5381563"/>
                  <a:pt x="707592" y="5361709"/>
                </a:cubicBezTo>
                <a:cubicBezTo>
                  <a:pt x="728186" y="5355607"/>
                  <a:pt x="916593" y="5263545"/>
                  <a:pt x="956974" y="5223164"/>
                </a:cubicBezTo>
                <a:cubicBezTo>
                  <a:pt x="975447" y="5204691"/>
                  <a:pt x="995390" y="5187580"/>
                  <a:pt x="1012392" y="5167745"/>
                </a:cubicBezTo>
                <a:cubicBezTo>
                  <a:pt x="1023228" y="5155103"/>
                  <a:pt x="1025981" y="5135007"/>
                  <a:pt x="1040101" y="5126182"/>
                </a:cubicBezTo>
                <a:cubicBezTo>
                  <a:pt x="1064869" y="5110702"/>
                  <a:pt x="1095519" y="5107709"/>
                  <a:pt x="1123228" y="5098473"/>
                </a:cubicBezTo>
                <a:lnTo>
                  <a:pt x="1164792" y="5084618"/>
                </a:lnTo>
                <a:cubicBezTo>
                  <a:pt x="1266789" y="5093118"/>
                  <a:pt x="1313663" y="5090663"/>
                  <a:pt x="1400319" y="5112327"/>
                </a:cubicBezTo>
                <a:cubicBezTo>
                  <a:pt x="1414487" y="5115869"/>
                  <a:pt x="1428028" y="5121564"/>
                  <a:pt x="1441883" y="5126182"/>
                </a:cubicBezTo>
                <a:cubicBezTo>
                  <a:pt x="1468052" y="5165435"/>
                  <a:pt x="1476170" y="5187602"/>
                  <a:pt x="1525010" y="5209309"/>
                </a:cubicBezTo>
                <a:cubicBezTo>
                  <a:pt x="1546529" y="5218873"/>
                  <a:pt x="1571438" y="5217453"/>
                  <a:pt x="1594283" y="5223164"/>
                </a:cubicBezTo>
                <a:cubicBezTo>
                  <a:pt x="1608451" y="5226706"/>
                  <a:pt x="1621992" y="5232400"/>
                  <a:pt x="1635846" y="5237018"/>
                </a:cubicBezTo>
                <a:cubicBezTo>
                  <a:pt x="1714355" y="5232400"/>
                  <a:pt x="1793119" y="5230989"/>
                  <a:pt x="1871374" y="5223164"/>
                </a:cubicBezTo>
                <a:cubicBezTo>
                  <a:pt x="1885905" y="5221711"/>
                  <a:pt x="1898333" y="5209309"/>
                  <a:pt x="1912937" y="5209309"/>
                </a:cubicBezTo>
                <a:cubicBezTo>
                  <a:pt x="2176214" y="5209309"/>
                  <a:pt x="2439410" y="5218546"/>
                  <a:pt x="2702646" y="5223164"/>
                </a:cubicBezTo>
                <a:cubicBezTo>
                  <a:pt x="2716501" y="5227782"/>
                  <a:pt x="2730121" y="5233175"/>
                  <a:pt x="2744210" y="5237018"/>
                </a:cubicBezTo>
                <a:cubicBezTo>
                  <a:pt x="2780951" y="5247038"/>
                  <a:pt x="2855046" y="5264727"/>
                  <a:pt x="2855046" y="5264727"/>
                </a:cubicBezTo>
                <a:cubicBezTo>
                  <a:pt x="2920764" y="5308538"/>
                  <a:pt x="2936054" y="5331294"/>
                  <a:pt x="3049010" y="5278582"/>
                </a:cubicBezTo>
                <a:cubicBezTo>
                  <a:pt x="3079188" y="5264499"/>
                  <a:pt x="3104428" y="5195455"/>
                  <a:pt x="3104428" y="5195455"/>
                </a:cubicBezTo>
                <a:cubicBezTo>
                  <a:pt x="3109046" y="5176982"/>
                  <a:pt x="3115388" y="5158856"/>
                  <a:pt x="3118283" y="5140036"/>
                </a:cubicBezTo>
                <a:cubicBezTo>
                  <a:pt x="3124642" y="5098703"/>
                  <a:pt x="3120648" y="5055555"/>
                  <a:pt x="3132137" y="5015345"/>
                </a:cubicBezTo>
                <a:cubicBezTo>
                  <a:pt x="3140565" y="4985847"/>
                  <a:pt x="3186105" y="4923949"/>
                  <a:pt x="3215265" y="4904509"/>
                </a:cubicBezTo>
                <a:cubicBezTo>
                  <a:pt x="3241042" y="4887324"/>
                  <a:pt x="3269795" y="4874860"/>
                  <a:pt x="3298392" y="4862945"/>
                </a:cubicBezTo>
                <a:cubicBezTo>
                  <a:pt x="3325353" y="4851711"/>
                  <a:pt x="3355395" y="4848298"/>
                  <a:pt x="3381519" y="4835236"/>
                </a:cubicBezTo>
                <a:cubicBezTo>
                  <a:pt x="3418464" y="4816763"/>
                  <a:pt x="3453168" y="4792880"/>
                  <a:pt x="3492355" y="4779818"/>
                </a:cubicBezTo>
                <a:cubicBezTo>
                  <a:pt x="3506210" y="4775200"/>
                  <a:pt x="3519877" y="4769976"/>
                  <a:pt x="3533919" y="4765964"/>
                </a:cubicBezTo>
                <a:cubicBezTo>
                  <a:pt x="3655695" y="4731171"/>
                  <a:pt x="3531245" y="4771472"/>
                  <a:pt x="3630901" y="4738255"/>
                </a:cubicBezTo>
                <a:cubicBezTo>
                  <a:pt x="3644756" y="4729018"/>
                  <a:pt x="3657909" y="4718632"/>
                  <a:pt x="3672465" y="4710545"/>
                </a:cubicBezTo>
                <a:cubicBezTo>
                  <a:pt x="3699546" y="4695500"/>
                  <a:pt x="3729027" y="4684921"/>
                  <a:pt x="3755592" y="4668982"/>
                </a:cubicBezTo>
                <a:cubicBezTo>
                  <a:pt x="3775392" y="4657102"/>
                  <a:pt x="3792220" y="4640839"/>
                  <a:pt x="3811010" y="4627418"/>
                </a:cubicBezTo>
                <a:cubicBezTo>
                  <a:pt x="3884863" y="4574666"/>
                  <a:pt x="3824244" y="4628039"/>
                  <a:pt x="3907992" y="4544291"/>
                </a:cubicBezTo>
                <a:cubicBezTo>
                  <a:pt x="3936416" y="4430589"/>
                  <a:pt x="3936196" y="4455227"/>
                  <a:pt x="3907992" y="4267200"/>
                </a:cubicBezTo>
                <a:cubicBezTo>
                  <a:pt x="3904928" y="4246775"/>
                  <a:pt x="3888419" y="4230765"/>
                  <a:pt x="3880283" y="4211782"/>
                </a:cubicBezTo>
                <a:cubicBezTo>
                  <a:pt x="3874530" y="4198359"/>
                  <a:pt x="3874529" y="4182369"/>
                  <a:pt x="3866428" y="4170218"/>
                </a:cubicBezTo>
                <a:cubicBezTo>
                  <a:pt x="3855560" y="4153916"/>
                  <a:pt x="3837408" y="4143707"/>
                  <a:pt x="3824865" y="4128655"/>
                </a:cubicBezTo>
                <a:cubicBezTo>
                  <a:pt x="3800532" y="4099456"/>
                  <a:pt x="3784701" y="4056623"/>
                  <a:pt x="3755592" y="4031673"/>
                </a:cubicBezTo>
                <a:cubicBezTo>
                  <a:pt x="3739911" y="4018232"/>
                  <a:pt x="3716301" y="4016866"/>
                  <a:pt x="3700174" y="4003964"/>
                </a:cubicBezTo>
                <a:cubicBezTo>
                  <a:pt x="3669574" y="3979484"/>
                  <a:pt x="3648396" y="3944348"/>
                  <a:pt x="3617046" y="3920836"/>
                </a:cubicBezTo>
                <a:cubicBezTo>
                  <a:pt x="3598573" y="3906982"/>
                  <a:pt x="3579160" y="3894300"/>
                  <a:pt x="3561628" y="3879273"/>
                </a:cubicBezTo>
                <a:cubicBezTo>
                  <a:pt x="3453698" y="3786761"/>
                  <a:pt x="3607167" y="3901065"/>
                  <a:pt x="3464646" y="3726873"/>
                </a:cubicBezTo>
                <a:cubicBezTo>
                  <a:pt x="3447594" y="3706032"/>
                  <a:pt x="3418465" y="3699164"/>
                  <a:pt x="3395374" y="3685309"/>
                </a:cubicBezTo>
                <a:cubicBezTo>
                  <a:pt x="3335693" y="3595787"/>
                  <a:pt x="3404255" y="3687085"/>
                  <a:pt x="3326101" y="3616036"/>
                </a:cubicBezTo>
                <a:cubicBezTo>
                  <a:pt x="3287440" y="3580890"/>
                  <a:pt x="3252210" y="3542145"/>
                  <a:pt x="3215265" y="3505200"/>
                </a:cubicBezTo>
                <a:cubicBezTo>
                  <a:pt x="3201410" y="3491345"/>
                  <a:pt x="3189376" y="3475392"/>
                  <a:pt x="3173701" y="3463636"/>
                </a:cubicBezTo>
                <a:cubicBezTo>
                  <a:pt x="3155228" y="3449782"/>
                  <a:pt x="3135369" y="3437605"/>
                  <a:pt x="3118283" y="3422073"/>
                </a:cubicBezTo>
                <a:cubicBezTo>
                  <a:pt x="3084455" y="3391320"/>
                  <a:pt x="3053628" y="3357418"/>
                  <a:pt x="3021301" y="3325091"/>
                </a:cubicBezTo>
                <a:cubicBezTo>
                  <a:pt x="3002828" y="3306618"/>
                  <a:pt x="2989249" y="3281356"/>
                  <a:pt x="2965883" y="3269673"/>
                </a:cubicBezTo>
                <a:cubicBezTo>
                  <a:pt x="2947410" y="3260437"/>
                  <a:pt x="2927649" y="3253420"/>
                  <a:pt x="2910465" y="3241964"/>
                </a:cubicBezTo>
                <a:cubicBezTo>
                  <a:pt x="2899596" y="3234718"/>
                  <a:pt x="2893624" y="3221501"/>
                  <a:pt x="2882755" y="3214255"/>
                </a:cubicBezTo>
                <a:cubicBezTo>
                  <a:pt x="2865571" y="3202799"/>
                  <a:pt x="2846513" y="3194216"/>
                  <a:pt x="2827337" y="3186545"/>
                </a:cubicBezTo>
                <a:cubicBezTo>
                  <a:pt x="2748927" y="3155180"/>
                  <a:pt x="2742853" y="3158610"/>
                  <a:pt x="2661083" y="3144982"/>
                </a:cubicBezTo>
                <a:cubicBezTo>
                  <a:pt x="2647228" y="3140364"/>
                  <a:pt x="2630923" y="3140250"/>
                  <a:pt x="2619519" y="3131127"/>
                </a:cubicBezTo>
                <a:cubicBezTo>
                  <a:pt x="2606517" y="3120725"/>
                  <a:pt x="2601801" y="3102885"/>
                  <a:pt x="2591810" y="3089564"/>
                </a:cubicBezTo>
                <a:cubicBezTo>
                  <a:pt x="2574068" y="3065907"/>
                  <a:pt x="2554865" y="3043382"/>
                  <a:pt x="2536392" y="3020291"/>
                </a:cubicBezTo>
                <a:cubicBezTo>
                  <a:pt x="2531774" y="3001818"/>
                  <a:pt x="2529861" y="2982450"/>
                  <a:pt x="2522537" y="2964873"/>
                </a:cubicBezTo>
                <a:cubicBezTo>
                  <a:pt x="2506650" y="2926744"/>
                  <a:pt x="2467119" y="2854036"/>
                  <a:pt x="2467119" y="2854036"/>
                </a:cubicBezTo>
                <a:cubicBezTo>
                  <a:pt x="2463993" y="2835277"/>
                  <a:pt x="2450685" y="2741799"/>
                  <a:pt x="2439410" y="2715491"/>
                </a:cubicBezTo>
                <a:cubicBezTo>
                  <a:pt x="2432851" y="2700186"/>
                  <a:pt x="2420937" y="2687782"/>
                  <a:pt x="2411701" y="2673927"/>
                </a:cubicBezTo>
                <a:cubicBezTo>
                  <a:pt x="2407083" y="2646218"/>
                  <a:pt x="2403355" y="2618346"/>
                  <a:pt x="2397846" y="2590800"/>
                </a:cubicBezTo>
                <a:cubicBezTo>
                  <a:pt x="2394112" y="2572129"/>
                  <a:pt x="2387726" y="2554053"/>
                  <a:pt x="2383992" y="2535382"/>
                </a:cubicBezTo>
                <a:cubicBezTo>
                  <a:pt x="2378483" y="2507836"/>
                  <a:pt x="2374755" y="2479964"/>
                  <a:pt x="2370137" y="2452255"/>
                </a:cubicBezTo>
                <a:cubicBezTo>
                  <a:pt x="2365519" y="2373746"/>
                  <a:pt x="2371706" y="2293845"/>
                  <a:pt x="2356283" y="2216727"/>
                </a:cubicBezTo>
                <a:cubicBezTo>
                  <a:pt x="2347302" y="2171821"/>
                  <a:pt x="2302056" y="2107678"/>
                  <a:pt x="2273155" y="2064327"/>
                </a:cubicBezTo>
                <a:cubicBezTo>
                  <a:pt x="2242440" y="1972181"/>
                  <a:pt x="2281836" y="2078219"/>
                  <a:pt x="2203883" y="1939636"/>
                </a:cubicBezTo>
                <a:cubicBezTo>
                  <a:pt x="2178569" y="1894634"/>
                  <a:pt x="2150938" y="1850074"/>
                  <a:pt x="2134610" y="1801091"/>
                </a:cubicBezTo>
                <a:cubicBezTo>
                  <a:pt x="2129992" y="1787236"/>
                  <a:pt x="2127748" y="1772348"/>
                  <a:pt x="2120755" y="1759527"/>
                </a:cubicBezTo>
                <a:cubicBezTo>
                  <a:pt x="2099893" y="1721279"/>
                  <a:pt x="2051483" y="1648691"/>
                  <a:pt x="2051483" y="1648691"/>
                </a:cubicBezTo>
                <a:cubicBezTo>
                  <a:pt x="2056101" y="1593273"/>
                  <a:pt x="2067652" y="1537998"/>
                  <a:pt x="2065337" y="1482436"/>
                </a:cubicBezTo>
                <a:cubicBezTo>
                  <a:pt x="2062998" y="1426302"/>
                  <a:pt x="2048646" y="1371273"/>
                  <a:pt x="2037628" y="1316182"/>
                </a:cubicBezTo>
                <a:cubicBezTo>
                  <a:pt x="2034764" y="1301862"/>
                  <a:pt x="2031020" y="1287298"/>
                  <a:pt x="2023774" y="1274618"/>
                </a:cubicBezTo>
                <a:cubicBezTo>
                  <a:pt x="2007096" y="1245431"/>
                  <a:pt x="1967446" y="1199969"/>
                  <a:pt x="1940646" y="1177636"/>
                </a:cubicBezTo>
                <a:cubicBezTo>
                  <a:pt x="1927854" y="1166976"/>
                  <a:pt x="1912937" y="1159163"/>
                  <a:pt x="1899083" y="1149927"/>
                </a:cubicBezTo>
                <a:cubicBezTo>
                  <a:pt x="1869780" y="1032721"/>
                  <a:pt x="1909698" y="1151994"/>
                  <a:pt x="1843665" y="1052945"/>
                </a:cubicBezTo>
                <a:cubicBezTo>
                  <a:pt x="1835564" y="1040794"/>
                  <a:pt x="1836902" y="1024148"/>
                  <a:pt x="1829810" y="1011382"/>
                </a:cubicBezTo>
                <a:cubicBezTo>
                  <a:pt x="1813637" y="982271"/>
                  <a:pt x="1774392" y="928255"/>
                  <a:pt x="1774392" y="928255"/>
                </a:cubicBezTo>
                <a:cubicBezTo>
                  <a:pt x="1769774" y="900546"/>
                  <a:pt x="1767928" y="872229"/>
                  <a:pt x="1760537" y="845127"/>
                </a:cubicBezTo>
                <a:cubicBezTo>
                  <a:pt x="1753993" y="821134"/>
                  <a:pt x="1741560" y="799141"/>
                  <a:pt x="1732828" y="775855"/>
                </a:cubicBezTo>
                <a:cubicBezTo>
                  <a:pt x="1727700" y="762181"/>
                  <a:pt x="1722986" y="748333"/>
                  <a:pt x="1718974" y="734291"/>
                </a:cubicBezTo>
                <a:cubicBezTo>
                  <a:pt x="1713743" y="715982"/>
                  <a:pt x="1709109" y="697492"/>
                  <a:pt x="1705119" y="678873"/>
                </a:cubicBezTo>
                <a:cubicBezTo>
                  <a:pt x="1695251" y="632822"/>
                  <a:pt x="1692303" y="585007"/>
                  <a:pt x="1677410" y="540327"/>
                </a:cubicBezTo>
                <a:lnTo>
                  <a:pt x="1649701" y="457200"/>
                </a:lnTo>
                <a:lnTo>
                  <a:pt x="1635846" y="415636"/>
                </a:lnTo>
                <a:cubicBezTo>
                  <a:pt x="1625465" y="384492"/>
                  <a:pt x="1619346" y="345482"/>
                  <a:pt x="1580428" y="332509"/>
                </a:cubicBezTo>
                <a:cubicBezTo>
                  <a:pt x="1540755" y="319285"/>
                  <a:pt x="1497301" y="323273"/>
                  <a:pt x="1455737" y="318655"/>
                </a:cubicBezTo>
                <a:cubicBezTo>
                  <a:pt x="1412741" y="304322"/>
                  <a:pt x="1401553" y="302769"/>
                  <a:pt x="1358755" y="277091"/>
                </a:cubicBezTo>
                <a:cubicBezTo>
                  <a:pt x="1330199" y="259957"/>
                  <a:pt x="1303337" y="240146"/>
                  <a:pt x="1275628" y="221673"/>
                </a:cubicBezTo>
                <a:lnTo>
                  <a:pt x="1234065" y="193964"/>
                </a:lnTo>
                <a:lnTo>
                  <a:pt x="1192501" y="166255"/>
                </a:lnTo>
                <a:cubicBezTo>
                  <a:pt x="1183265" y="152400"/>
                  <a:pt x="1177794" y="135093"/>
                  <a:pt x="1164792" y="124691"/>
                </a:cubicBezTo>
                <a:cubicBezTo>
                  <a:pt x="1153388" y="115568"/>
                  <a:pt x="1131716" y="122720"/>
                  <a:pt x="1123228" y="110836"/>
                </a:cubicBezTo>
                <a:cubicBezTo>
                  <a:pt x="1018309" y="-36050"/>
                  <a:pt x="1160836" y="71253"/>
                  <a:pt x="1053955" y="0"/>
                </a:cubicBezTo>
                <a:cubicBezTo>
                  <a:pt x="990436" y="95278"/>
                  <a:pt x="1009068" y="51534"/>
                  <a:pt x="984683" y="124691"/>
                </a:cubicBezTo>
                <a:cubicBezTo>
                  <a:pt x="981473" y="147159"/>
                  <a:pt x="970971" y="244432"/>
                  <a:pt x="956974" y="277091"/>
                </a:cubicBezTo>
                <a:cubicBezTo>
                  <a:pt x="950415" y="292396"/>
                  <a:pt x="929265" y="318655"/>
                  <a:pt x="929265" y="318655"/>
                </a:cubicBezTo>
                <a:lnTo>
                  <a:pt x="859992" y="498764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56343" y="1577048"/>
            <a:ext cx="1977257" cy="0"/>
          </a:xfrm>
          <a:prstGeom prst="line">
            <a:avLst/>
          </a:prstGeom>
          <a:ln cap="rnd">
            <a:solidFill>
              <a:schemeClr val="tx1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2115463224"/>
              </p:ext>
            </p:extLst>
          </p:nvPr>
        </p:nvGraphicFramePr>
        <p:xfrm>
          <a:off x="2133600" y="286867"/>
          <a:ext cx="7391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Left Brace 22"/>
          <p:cNvSpPr/>
          <p:nvPr/>
        </p:nvSpPr>
        <p:spPr>
          <a:xfrm rot="16200000">
            <a:off x="2932825" y="1504701"/>
            <a:ext cx="418609" cy="14881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16200000">
            <a:off x="4609225" y="1504701"/>
            <a:ext cx="418609" cy="14881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 rot="16200000">
            <a:off x="6287866" y="1542801"/>
            <a:ext cx="418609" cy="14119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/>
          <p:cNvSpPr/>
          <p:nvPr/>
        </p:nvSpPr>
        <p:spPr>
          <a:xfrm rot="16200000">
            <a:off x="7964266" y="1542802"/>
            <a:ext cx="418609" cy="14119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275562510"/>
              </p:ext>
            </p:extLst>
          </p:nvPr>
        </p:nvGraphicFramePr>
        <p:xfrm>
          <a:off x="2496672" y="2496670"/>
          <a:ext cx="1237128" cy="35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59615689"/>
              </p:ext>
            </p:extLst>
          </p:nvPr>
        </p:nvGraphicFramePr>
        <p:xfrm>
          <a:off x="4249272" y="2496670"/>
          <a:ext cx="1237128" cy="4132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27498271"/>
              </p:ext>
            </p:extLst>
          </p:nvPr>
        </p:nvGraphicFramePr>
        <p:xfrm>
          <a:off x="5878606" y="2496670"/>
          <a:ext cx="1237128" cy="3504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534559452"/>
              </p:ext>
            </p:extLst>
          </p:nvPr>
        </p:nvGraphicFramePr>
        <p:xfrm>
          <a:off x="7555006" y="2496670"/>
          <a:ext cx="1237128" cy="279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296699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Management. Isn’t that… trivial?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Not so much. Data is a primary output of research; it is very expensive to produce high quality data. Data may be collected in nanoseconds, but it takes the </a:t>
            </a:r>
            <a:r>
              <a:rPr lang="en-US" sz="2400" b="1" dirty="0" smtClean="0"/>
              <a:t>expert application </a:t>
            </a:r>
            <a:r>
              <a:rPr lang="en-US" sz="2400" dirty="0" smtClean="0"/>
              <a:t>of research protocol and design to generate quality data.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05" t="7291" r="6730" b="11024"/>
          <a:stretch/>
        </p:blipFill>
        <p:spPr>
          <a:xfrm>
            <a:off x="838200" y="3448104"/>
            <a:ext cx="2734051" cy="2303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858338" y="3471152"/>
            <a:ext cx="1569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CC-BY-SA-3.0 Rob </a:t>
            </a:r>
            <a:r>
              <a:rPr lang="en-US" sz="1000" dirty="0" err="1" smtClean="0"/>
              <a:t>Lavinsky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538" y="3429000"/>
            <a:ext cx="2911162" cy="2328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7259138" y="5452352"/>
            <a:ext cx="1100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CC-BY-SA-3.0 Rob </a:t>
            </a:r>
            <a:endParaRPr lang="en-US" sz="1000" dirty="0"/>
          </a:p>
        </p:txBody>
      </p:sp>
      <p:sp>
        <p:nvSpPr>
          <p:cNvPr id="10" name="Not Equal 9"/>
          <p:cNvSpPr/>
          <p:nvPr/>
        </p:nvSpPr>
        <p:spPr>
          <a:xfrm>
            <a:off x="3810000" y="4114800"/>
            <a:ext cx="1447800" cy="838200"/>
          </a:xfrm>
          <a:prstGeom prst="mathNotEqual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2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-1109827" y="935182"/>
            <a:ext cx="3929227" cy="5389418"/>
          </a:xfrm>
          <a:custGeom>
            <a:avLst/>
            <a:gdLst>
              <a:gd name="connsiteX0" fmla="*/ 943119 w 3929227"/>
              <a:gd name="connsiteY0" fmla="*/ 249382 h 5389418"/>
              <a:gd name="connsiteX1" fmla="*/ 943119 w 3929227"/>
              <a:gd name="connsiteY1" fmla="*/ 249382 h 5389418"/>
              <a:gd name="connsiteX2" fmla="*/ 901555 w 3929227"/>
              <a:gd name="connsiteY2" fmla="*/ 415636 h 5389418"/>
              <a:gd name="connsiteX3" fmla="*/ 887701 w 3929227"/>
              <a:gd name="connsiteY3" fmla="*/ 457200 h 5389418"/>
              <a:gd name="connsiteX4" fmla="*/ 859992 w 3929227"/>
              <a:gd name="connsiteY4" fmla="*/ 512618 h 5389418"/>
              <a:gd name="connsiteX5" fmla="*/ 832283 w 3929227"/>
              <a:gd name="connsiteY5" fmla="*/ 595745 h 5389418"/>
              <a:gd name="connsiteX6" fmla="*/ 804574 w 3929227"/>
              <a:gd name="connsiteY6" fmla="*/ 678873 h 5389418"/>
              <a:gd name="connsiteX7" fmla="*/ 790719 w 3929227"/>
              <a:gd name="connsiteY7" fmla="*/ 720436 h 5389418"/>
              <a:gd name="connsiteX8" fmla="*/ 749155 w 3929227"/>
              <a:gd name="connsiteY8" fmla="*/ 831273 h 5389418"/>
              <a:gd name="connsiteX9" fmla="*/ 721446 w 3929227"/>
              <a:gd name="connsiteY9" fmla="*/ 914400 h 5389418"/>
              <a:gd name="connsiteX10" fmla="*/ 679883 w 3929227"/>
              <a:gd name="connsiteY10" fmla="*/ 1052945 h 5389418"/>
              <a:gd name="connsiteX11" fmla="*/ 666028 w 3929227"/>
              <a:gd name="connsiteY11" fmla="*/ 1094509 h 5389418"/>
              <a:gd name="connsiteX12" fmla="*/ 596755 w 3929227"/>
              <a:gd name="connsiteY12" fmla="*/ 1233055 h 5389418"/>
              <a:gd name="connsiteX13" fmla="*/ 555192 w 3929227"/>
              <a:gd name="connsiteY13" fmla="*/ 1343891 h 5389418"/>
              <a:gd name="connsiteX14" fmla="*/ 541337 w 3929227"/>
              <a:gd name="connsiteY14" fmla="*/ 1413164 h 5389418"/>
              <a:gd name="connsiteX15" fmla="*/ 485919 w 3929227"/>
              <a:gd name="connsiteY15" fmla="*/ 1620982 h 5389418"/>
              <a:gd name="connsiteX16" fmla="*/ 472065 w 3929227"/>
              <a:gd name="connsiteY16" fmla="*/ 1717964 h 5389418"/>
              <a:gd name="connsiteX17" fmla="*/ 458210 w 3929227"/>
              <a:gd name="connsiteY17" fmla="*/ 1773382 h 5389418"/>
              <a:gd name="connsiteX18" fmla="*/ 444355 w 3929227"/>
              <a:gd name="connsiteY18" fmla="*/ 1884218 h 5389418"/>
              <a:gd name="connsiteX19" fmla="*/ 430501 w 3929227"/>
              <a:gd name="connsiteY19" fmla="*/ 1939636 h 5389418"/>
              <a:gd name="connsiteX20" fmla="*/ 402792 w 3929227"/>
              <a:gd name="connsiteY20" fmla="*/ 2133600 h 5389418"/>
              <a:gd name="connsiteX21" fmla="*/ 388937 w 3929227"/>
              <a:gd name="connsiteY21" fmla="*/ 2216727 h 5389418"/>
              <a:gd name="connsiteX22" fmla="*/ 361228 w 3929227"/>
              <a:gd name="connsiteY22" fmla="*/ 2867891 h 5389418"/>
              <a:gd name="connsiteX23" fmla="*/ 347374 w 3929227"/>
              <a:gd name="connsiteY23" fmla="*/ 2909455 h 5389418"/>
              <a:gd name="connsiteX24" fmla="*/ 333519 w 3929227"/>
              <a:gd name="connsiteY24" fmla="*/ 2978727 h 5389418"/>
              <a:gd name="connsiteX25" fmla="*/ 305810 w 3929227"/>
              <a:gd name="connsiteY25" fmla="*/ 3020291 h 5389418"/>
              <a:gd name="connsiteX26" fmla="*/ 278101 w 3929227"/>
              <a:gd name="connsiteY26" fmla="*/ 3103418 h 5389418"/>
              <a:gd name="connsiteX27" fmla="*/ 264246 w 3929227"/>
              <a:gd name="connsiteY27" fmla="*/ 3144982 h 5389418"/>
              <a:gd name="connsiteX28" fmla="*/ 208828 w 3929227"/>
              <a:gd name="connsiteY28" fmla="*/ 3228109 h 5389418"/>
              <a:gd name="connsiteX29" fmla="*/ 181119 w 3929227"/>
              <a:gd name="connsiteY29" fmla="*/ 3269673 h 5389418"/>
              <a:gd name="connsiteX30" fmla="*/ 139555 w 3929227"/>
              <a:gd name="connsiteY30" fmla="*/ 3408218 h 5389418"/>
              <a:gd name="connsiteX31" fmla="*/ 125701 w 3929227"/>
              <a:gd name="connsiteY31" fmla="*/ 3449782 h 5389418"/>
              <a:gd name="connsiteX32" fmla="*/ 97992 w 3929227"/>
              <a:gd name="connsiteY32" fmla="*/ 3505200 h 5389418"/>
              <a:gd name="connsiteX33" fmla="*/ 56428 w 3929227"/>
              <a:gd name="connsiteY33" fmla="*/ 3588327 h 5389418"/>
              <a:gd name="connsiteX34" fmla="*/ 14865 w 3929227"/>
              <a:gd name="connsiteY34" fmla="*/ 3768436 h 5389418"/>
              <a:gd name="connsiteX35" fmla="*/ 42574 w 3929227"/>
              <a:gd name="connsiteY35" fmla="*/ 4239491 h 5389418"/>
              <a:gd name="connsiteX36" fmla="*/ 56428 w 3929227"/>
              <a:gd name="connsiteY36" fmla="*/ 4281055 h 5389418"/>
              <a:gd name="connsiteX37" fmla="*/ 84137 w 3929227"/>
              <a:gd name="connsiteY37" fmla="*/ 4322618 h 5389418"/>
              <a:gd name="connsiteX38" fmla="*/ 42574 w 3929227"/>
              <a:gd name="connsiteY38" fmla="*/ 4627418 h 5389418"/>
              <a:gd name="connsiteX39" fmla="*/ 14865 w 3929227"/>
              <a:gd name="connsiteY39" fmla="*/ 4668982 h 5389418"/>
              <a:gd name="connsiteX40" fmla="*/ 14865 w 3929227"/>
              <a:gd name="connsiteY40" fmla="*/ 4932218 h 5389418"/>
              <a:gd name="connsiteX41" fmla="*/ 56428 w 3929227"/>
              <a:gd name="connsiteY41" fmla="*/ 4987636 h 5389418"/>
              <a:gd name="connsiteX42" fmla="*/ 111846 w 3929227"/>
              <a:gd name="connsiteY42" fmla="*/ 5070764 h 5389418"/>
              <a:gd name="connsiteX43" fmla="*/ 153410 w 3929227"/>
              <a:gd name="connsiteY43" fmla="*/ 5126182 h 5389418"/>
              <a:gd name="connsiteX44" fmla="*/ 222683 w 3929227"/>
              <a:gd name="connsiteY44" fmla="*/ 5223164 h 5389418"/>
              <a:gd name="connsiteX45" fmla="*/ 319665 w 3929227"/>
              <a:gd name="connsiteY45" fmla="*/ 5320145 h 5389418"/>
              <a:gd name="connsiteX46" fmla="*/ 416646 w 3929227"/>
              <a:gd name="connsiteY46" fmla="*/ 5375564 h 5389418"/>
              <a:gd name="connsiteX47" fmla="*/ 499774 w 3929227"/>
              <a:gd name="connsiteY47" fmla="*/ 5389418 h 5389418"/>
              <a:gd name="connsiteX48" fmla="*/ 707592 w 3929227"/>
              <a:gd name="connsiteY48" fmla="*/ 5361709 h 5389418"/>
              <a:gd name="connsiteX49" fmla="*/ 956974 w 3929227"/>
              <a:gd name="connsiteY49" fmla="*/ 5223164 h 5389418"/>
              <a:gd name="connsiteX50" fmla="*/ 1012392 w 3929227"/>
              <a:gd name="connsiteY50" fmla="*/ 5167745 h 5389418"/>
              <a:gd name="connsiteX51" fmla="*/ 1040101 w 3929227"/>
              <a:gd name="connsiteY51" fmla="*/ 5126182 h 5389418"/>
              <a:gd name="connsiteX52" fmla="*/ 1123228 w 3929227"/>
              <a:gd name="connsiteY52" fmla="*/ 5098473 h 5389418"/>
              <a:gd name="connsiteX53" fmla="*/ 1164792 w 3929227"/>
              <a:gd name="connsiteY53" fmla="*/ 5084618 h 5389418"/>
              <a:gd name="connsiteX54" fmla="*/ 1400319 w 3929227"/>
              <a:gd name="connsiteY54" fmla="*/ 5112327 h 5389418"/>
              <a:gd name="connsiteX55" fmla="*/ 1441883 w 3929227"/>
              <a:gd name="connsiteY55" fmla="*/ 5126182 h 5389418"/>
              <a:gd name="connsiteX56" fmla="*/ 1525010 w 3929227"/>
              <a:gd name="connsiteY56" fmla="*/ 5209309 h 5389418"/>
              <a:gd name="connsiteX57" fmla="*/ 1594283 w 3929227"/>
              <a:gd name="connsiteY57" fmla="*/ 5223164 h 5389418"/>
              <a:gd name="connsiteX58" fmla="*/ 1635846 w 3929227"/>
              <a:gd name="connsiteY58" fmla="*/ 5237018 h 5389418"/>
              <a:gd name="connsiteX59" fmla="*/ 1871374 w 3929227"/>
              <a:gd name="connsiteY59" fmla="*/ 5223164 h 5389418"/>
              <a:gd name="connsiteX60" fmla="*/ 1912937 w 3929227"/>
              <a:gd name="connsiteY60" fmla="*/ 5209309 h 5389418"/>
              <a:gd name="connsiteX61" fmla="*/ 2702646 w 3929227"/>
              <a:gd name="connsiteY61" fmla="*/ 5223164 h 5389418"/>
              <a:gd name="connsiteX62" fmla="*/ 2744210 w 3929227"/>
              <a:gd name="connsiteY62" fmla="*/ 5237018 h 5389418"/>
              <a:gd name="connsiteX63" fmla="*/ 2855046 w 3929227"/>
              <a:gd name="connsiteY63" fmla="*/ 5264727 h 5389418"/>
              <a:gd name="connsiteX64" fmla="*/ 3049010 w 3929227"/>
              <a:gd name="connsiteY64" fmla="*/ 5278582 h 5389418"/>
              <a:gd name="connsiteX65" fmla="*/ 3104428 w 3929227"/>
              <a:gd name="connsiteY65" fmla="*/ 5195455 h 5389418"/>
              <a:gd name="connsiteX66" fmla="*/ 3118283 w 3929227"/>
              <a:gd name="connsiteY66" fmla="*/ 5140036 h 5389418"/>
              <a:gd name="connsiteX67" fmla="*/ 3132137 w 3929227"/>
              <a:gd name="connsiteY67" fmla="*/ 5015345 h 5389418"/>
              <a:gd name="connsiteX68" fmla="*/ 3215265 w 3929227"/>
              <a:gd name="connsiteY68" fmla="*/ 4904509 h 5389418"/>
              <a:gd name="connsiteX69" fmla="*/ 3298392 w 3929227"/>
              <a:gd name="connsiteY69" fmla="*/ 4862945 h 5389418"/>
              <a:gd name="connsiteX70" fmla="*/ 3381519 w 3929227"/>
              <a:gd name="connsiteY70" fmla="*/ 4835236 h 5389418"/>
              <a:gd name="connsiteX71" fmla="*/ 3492355 w 3929227"/>
              <a:gd name="connsiteY71" fmla="*/ 4779818 h 5389418"/>
              <a:gd name="connsiteX72" fmla="*/ 3533919 w 3929227"/>
              <a:gd name="connsiteY72" fmla="*/ 4765964 h 5389418"/>
              <a:gd name="connsiteX73" fmla="*/ 3630901 w 3929227"/>
              <a:gd name="connsiteY73" fmla="*/ 4738255 h 5389418"/>
              <a:gd name="connsiteX74" fmla="*/ 3672465 w 3929227"/>
              <a:gd name="connsiteY74" fmla="*/ 4710545 h 5389418"/>
              <a:gd name="connsiteX75" fmla="*/ 3755592 w 3929227"/>
              <a:gd name="connsiteY75" fmla="*/ 4668982 h 5389418"/>
              <a:gd name="connsiteX76" fmla="*/ 3811010 w 3929227"/>
              <a:gd name="connsiteY76" fmla="*/ 4627418 h 5389418"/>
              <a:gd name="connsiteX77" fmla="*/ 3907992 w 3929227"/>
              <a:gd name="connsiteY77" fmla="*/ 4544291 h 5389418"/>
              <a:gd name="connsiteX78" fmla="*/ 3907992 w 3929227"/>
              <a:gd name="connsiteY78" fmla="*/ 4267200 h 5389418"/>
              <a:gd name="connsiteX79" fmla="*/ 3880283 w 3929227"/>
              <a:gd name="connsiteY79" fmla="*/ 4211782 h 5389418"/>
              <a:gd name="connsiteX80" fmla="*/ 3866428 w 3929227"/>
              <a:gd name="connsiteY80" fmla="*/ 4170218 h 5389418"/>
              <a:gd name="connsiteX81" fmla="*/ 3824865 w 3929227"/>
              <a:gd name="connsiteY81" fmla="*/ 4128655 h 5389418"/>
              <a:gd name="connsiteX82" fmla="*/ 3755592 w 3929227"/>
              <a:gd name="connsiteY82" fmla="*/ 4031673 h 5389418"/>
              <a:gd name="connsiteX83" fmla="*/ 3700174 w 3929227"/>
              <a:gd name="connsiteY83" fmla="*/ 4003964 h 5389418"/>
              <a:gd name="connsiteX84" fmla="*/ 3617046 w 3929227"/>
              <a:gd name="connsiteY84" fmla="*/ 3920836 h 5389418"/>
              <a:gd name="connsiteX85" fmla="*/ 3561628 w 3929227"/>
              <a:gd name="connsiteY85" fmla="*/ 3879273 h 5389418"/>
              <a:gd name="connsiteX86" fmla="*/ 3464646 w 3929227"/>
              <a:gd name="connsiteY86" fmla="*/ 3726873 h 5389418"/>
              <a:gd name="connsiteX87" fmla="*/ 3395374 w 3929227"/>
              <a:gd name="connsiteY87" fmla="*/ 3685309 h 5389418"/>
              <a:gd name="connsiteX88" fmla="*/ 3326101 w 3929227"/>
              <a:gd name="connsiteY88" fmla="*/ 3616036 h 5389418"/>
              <a:gd name="connsiteX89" fmla="*/ 3215265 w 3929227"/>
              <a:gd name="connsiteY89" fmla="*/ 3505200 h 5389418"/>
              <a:gd name="connsiteX90" fmla="*/ 3173701 w 3929227"/>
              <a:gd name="connsiteY90" fmla="*/ 3463636 h 5389418"/>
              <a:gd name="connsiteX91" fmla="*/ 3118283 w 3929227"/>
              <a:gd name="connsiteY91" fmla="*/ 3422073 h 5389418"/>
              <a:gd name="connsiteX92" fmla="*/ 3021301 w 3929227"/>
              <a:gd name="connsiteY92" fmla="*/ 3325091 h 5389418"/>
              <a:gd name="connsiteX93" fmla="*/ 2965883 w 3929227"/>
              <a:gd name="connsiteY93" fmla="*/ 3269673 h 5389418"/>
              <a:gd name="connsiteX94" fmla="*/ 2910465 w 3929227"/>
              <a:gd name="connsiteY94" fmla="*/ 3241964 h 5389418"/>
              <a:gd name="connsiteX95" fmla="*/ 2882755 w 3929227"/>
              <a:gd name="connsiteY95" fmla="*/ 3214255 h 5389418"/>
              <a:gd name="connsiteX96" fmla="*/ 2827337 w 3929227"/>
              <a:gd name="connsiteY96" fmla="*/ 3186545 h 5389418"/>
              <a:gd name="connsiteX97" fmla="*/ 2661083 w 3929227"/>
              <a:gd name="connsiteY97" fmla="*/ 3144982 h 5389418"/>
              <a:gd name="connsiteX98" fmla="*/ 2619519 w 3929227"/>
              <a:gd name="connsiteY98" fmla="*/ 3131127 h 5389418"/>
              <a:gd name="connsiteX99" fmla="*/ 2591810 w 3929227"/>
              <a:gd name="connsiteY99" fmla="*/ 3089564 h 5389418"/>
              <a:gd name="connsiteX100" fmla="*/ 2536392 w 3929227"/>
              <a:gd name="connsiteY100" fmla="*/ 3020291 h 5389418"/>
              <a:gd name="connsiteX101" fmla="*/ 2522537 w 3929227"/>
              <a:gd name="connsiteY101" fmla="*/ 2964873 h 5389418"/>
              <a:gd name="connsiteX102" fmla="*/ 2467119 w 3929227"/>
              <a:gd name="connsiteY102" fmla="*/ 2854036 h 5389418"/>
              <a:gd name="connsiteX103" fmla="*/ 2439410 w 3929227"/>
              <a:gd name="connsiteY103" fmla="*/ 2715491 h 5389418"/>
              <a:gd name="connsiteX104" fmla="*/ 2411701 w 3929227"/>
              <a:gd name="connsiteY104" fmla="*/ 2673927 h 5389418"/>
              <a:gd name="connsiteX105" fmla="*/ 2397846 w 3929227"/>
              <a:gd name="connsiteY105" fmla="*/ 2590800 h 5389418"/>
              <a:gd name="connsiteX106" fmla="*/ 2383992 w 3929227"/>
              <a:gd name="connsiteY106" fmla="*/ 2535382 h 5389418"/>
              <a:gd name="connsiteX107" fmla="*/ 2370137 w 3929227"/>
              <a:gd name="connsiteY107" fmla="*/ 2452255 h 5389418"/>
              <a:gd name="connsiteX108" fmla="*/ 2356283 w 3929227"/>
              <a:gd name="connsiteY108" fmla="*/ 2216727 h 5389418"/>
              <a:gd name="connsiteX109" fmla="*/ 2273155 w 3929227"/>
              <a:gd name="connsiteY109" fmla="*/ 2064327 h 5389418"/>
              <a:gd name="connsiteX110" fmla="*/ 2203883 w 3929227"/>
              <a:gd name="connsiteY110" fmla="*/ 1939636 h 5389418"/>
              <a:gd name="connsiteX111" fmla="*/ 2134610 w 3929227"/>
              <a:gd name="connsiteY111" fmla="*/ 1801091 h 5389418"/>
              <a:gd name="connsiteX112" fmla="*/ 2120755 w 3929227"/>
              <a:gd name="connsiteY112" fmla="*/ 1759527 h 5389418"/>
              <a:gd name="connsiteX113" fmla="*/ 2051483 w 3929227"/>
              <a:gd name="connsiteY113" fmla="*/ 1648691 h 5389418"/>
              <a:gd name="connsiteX114" fmla="*/ 2065337 w 3929227"/>
              <a:gd name="connsiteY114" fmla="*/ 1482436 h 5389418"/>
              <a:gd name="connsiteX115" fmla="*/ 2037628 w 3929227"/>
              <a:gd name="connsiteY115" fmla="*/ 1316182 h 5389418"/>
              <a:gd name="connsiteX116" fmla="*/ 2023774 w 3929227"/>
              <a:gd name="connsiteY116" fmla="*/ 1274618 h 5389418"/>
              <a:gd name="connsiteX117" fmla="*/ 1940646 w 3929227"/>
              <a:gd name="connsiteY117" fmla="*/ 1177636 h 5389418"/>
              <a:gd name="connsiteX118" fmla="*/ 1899083 w 3929227"/>
              <a:gd name="connsiteY118" fmla="*/ 1149927 h 5389418"/>
              <a:gd name="connsiteX119" fmla="*/ 1843665 w 3929227"/>
              <a:gd name="connsiteY119" fmla="*/ 1052945 h 5389418"/>
              <a:gd name="connsiteX120" fmla="*/ 1829810 w 3929227"/>
              <a:gd name="connsiteY120" fmla="*/ 1011382 h 5389418"/>
              <a:gd name="connsiteX121" fmla="*/ 1774392 w 3929227"/>
              <a:gd name="connsiteY121" fmla="*/ 928255 h 5389418"/>
              <a:gd name="connsiteX122" fmla="*/ 1760537 w 3929227"/>
              <a:gd name="connsiteY122" fmla="*/ 845127 h 5389418"/>
              <a:gd name="connsiteX123" fmla="*/ 1732828 w 3929227"/>
              <a:gd name="connsiteY123" fmla="*/ 775855 h 5389418"/>
              <a:gd name="connsiteX124" fmla="*/ 1718974 w 3929227"/>
              <a:gd name="connsiteY124" fmla="*/ 734291 h 5389418"/>
              <a:gd name="connsiteX125" fmla="*/ 1705119 w 3929227"/>
              <a:gd name="connsiteY125" fmla="*/ 678873 h 5389418"/>
              <a:gd name="connsiteX126" fmla="*/ 1677410 w 3929227"/>
              <a:gd name="connsiteY126" fmla="*/ 540327 h 5389418"/>
              <a:gd name="connsiteX127" fmla="*/ 1649701 w 3929227"/>
              <a:gd name="connsiteY127" fmla="*/ 457200 h 5389418"/>
              <a:gd name="connsiteX128" fmla="*/ 1635846 w 3929227"/>
              <a:gd name="connsiteY128" fmla="*/ 415636 h 5389418"/>
              <a:gd name="connsiteX129" fmla="*/ 1580428 w 3929227"/>
              <a:gd name="connsiteY129" fmla="*/ 332509 h 5389418"/>
              <a:gd name="connsiteX130" fmla="*/ 1455737 w 3929227"/>
              <a:gd name="connsiteY130" fmla="*/ 318655 h 5389418"/>
              <a:gd name="connsiteX131" fmla="*/ 1358755 w 3929227"/>
              <a:gd name="connsiteY131" fmla="*/ 277091 h 5389418"/>
              <a:gd name="connsiteX132" fmla="*/ 1275628 w 3929227"/>
              <a:gd name="connsiteY132" fmla="*/ 221673 h 5389418"/>
              <a:gd name="connsiteX133" fmla="*/ 1234065 w 3929227"/>
              <a:gd name="connsiteY133" fmla="*/ 193964 h 5389418"/>
              <a:gd name="connsiteX134" fmla="*/ 1192501 w 3929227"/>
              <a:gd name="connsiteY134" fmla="*/ 166255 h 5389418"/>
              <a:gd name="connsiteX135" fmla="*/ 1164792 w 3929227"/>
              <a:gd name="connsiteY135" fmla="*/ 124691 h 5389418"/>
              <a:gd name="connsiteX136" fmla="*/ 1123228 w 3929227"/>
              <a:gd name="connsiteY136" fmla="*/ 110836 h 5389418"/>
              <a:gd name="connsiteX137" fmla="*/ 1053955 w 3929227"/>
              <a:gd name="connsiteY137" fmla="*/ 0 h 5389418"/>
              <a:gd name="connsiteX138" fmla="*/ 984683 w 3929227"/>
              <a:gd name="connsiteY138" fmla="*/ 124691 h 5389418"/>
              <a:gd name="connsiteX139" fmla="*/ 956974 w 3929227"/>
              <a:gd name="connsiteY139" fmla="*/ 277091 h 5389418"/>
              <a:gd name="connsiteX140" fmla="*/ 929265 w 3929227"/>
              <a:gd name="connsiteY140" fmla="*/ 318655 h 5389418"/>
              <a:gd name="connsiteX141" fmla="*/ 859992 w 3929227"/>
              <a:gd name="connsiteY141" fmla="*/ 498764 h 538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3929227" h="5389418">
                <a:moveTo>
                  <a:pt x="943119" y="249382"/>
                </a:moveTo>
                <a:lnTo>
                  <a:pt x="943119" y="249382"/>
                </a:lnTo>
                <a:cubicBezTo>
                  <a:pt x="929264" y="304800"/>
                  <a:pt x="916274" y="360441"/>
                  <a:pt x="901555" y="415636"/>
                </a:cubicBezTo>
                <a:cubicBezTo>
                  <a:pt x="897792" y="429747"/>
                  <a:pt x="893454" y="443777"/>
                  <a:pt x="887701" y="457200"/>
                </a:cubicBezTo>
                <a:cubicBezTo>
                  <a:pt x="879565" y="476183"/>
                  <a:pt x="867662" y="493442"/>
                  <a:pt x="859992" y="512618"/>
                </a:cubicBezTo>
                <a:cubicBezTo>
                  <a:pt x="849144" y="539737"/>
                  <a:pt x="841519" y="568036"/>
                  <a:pt x="832283" y="595745"/>
                </a:cubicBezTo>
                <a:lnTo>
                  <a:pt x="804574" y="678873"/>
                </a:lnTo>
                <a:cubicBezTo>
                  <a:pt x="799956" y="692727"/>
                  <a:pt x="797250" y="707374"/>
                  <a:pt x="790719" y="720436"/>
                </a:cubicBezTo>
                <a:cubicBezTo>
                  <a:pt x="744265" y="813346"/>
                  <a:pt x="777451" y="736956"/>
                  <a:pt x="749155" y="831273"/>
                </a:cubicBezTo>
                <a:cubicBezTo>
                  <a:pt x="740762" y="859249"/>
                  <a:pt x="728530" y="886064"/>
                  <a:pt x="721446" y="914400"/>
                </a:cubicBezTo>
                <a:cubicBezTo>
                  <a:pt x="700509" y="998152"/>
                  <a:pt x="713613" y="951757"/>
                  <a:pt x="679883" y="1052945"/>
                </a:cubicBezTo>
                <a:cubicBezTo>
                  <a:pt x="675265" y="1066800"/>
                  <a:pt x="672559" y="1081447"/>
                  <a:pt x="666028" y="1094509"/>
                </a:cubicBezTo>
                <a:lnTo>
                  <a:pt x="596755" y="1233055"/>
                </a:lnTo>
                <a:cubicBezTo>
                  <a:pt x="544501" y="1442078"/>
                  <a:pt x="627634" y="1126567"/>
                  <a:pt x="555192" y="1343891"/>
                </a:cubicBezTo>
                <a:cubicBezTo>
                  <a:pt x="547745" y="1366231"/>
                  <a:pt x="547048" y="1390319"/>
                  <a:pt x="541337" y="1413164"/>
                </a:cubicBezTo>
                <a:cubicBezTo>
                  <a:pt x="528465" y="1464650"/>
                  <a:pt x="493125" y="1570538"/>
                  <a:pt x="485919" y="1620982"/>
                </a:cubicBezTo>
                <a:cubicBezTo>
                  <a:pt x="481301" y="1653309"/>
                  <a:pt x="477907" y="1685835"/>
                  <a:pt x="472065" y="1717964"/>
                </a:cubicBezTo>
                <a:cubicBezTo>
                  <a:pt x="468659" y="1736698"/>
                  <a:pt x="461340" y="1754600"/>
                  <a:pt x="458210" y="1773382"/>
                </a:cubicBezTo>
                <a:cubicBezTo>
                  <a:pt x="452089" y="1810108"/>
                  <a:pt x="450476" y="1847492"/>
                  <a:pt x="444355" y="1884218"/>
                </a:cubicBezTo>
                <a:cubicBezTo>
                  <a:pt x="441225" y="1903000"/>
                  <a:pt x="434235" y="1920965"/>
                  <a:pt x="430501" y="1939636"/>
                </a:cubicBezTo>
                <a:cubicBezTo>
                  <a:pt x="413969" y="2022299"/>
                  <a:pt x="415566" y="2044183"/>
                  <a:pt x="402792" y="2133600"/>
                </a:cubicBezTo>
                <a:cubicBezTo>
                  <a:pt x="398819" y="2161409"/>
                  <a:pt x="393555" y="2189018"/>
                  <a:pt x="388937" y="2216727"/>
                </a:cubicBezTo>
                <a:cubicBezTo>
                  <a:pt x="386863" y="2301781"/>
                  <a:pt x="404373" y="2673738"/>
                  <a:pt x="361228" y="2867891"/>
                </a:cubicBezTo>
                <a:cubicBezTo>
                  <a:pt x="358060" y="2882147"/>
                  <a:pt x="350916" y="2895287"/>
                  <a:pt x="347374" y="2909455"/>
                </a:cubicBezTo>
                <a:cubicBezTo>
                  <a:pt x="341663" y="2932300"/>
                  <a:pt x="341787" y="2956678"/>
                  <a:pt x="333519" y="2978727"/>
                </a:cubicBezTo>
                <a:cubicBezTo>
                  <a:pt x="327672" y="2994318"/>
                  <a:pt x="312573" y="3005075"/>
                  <a:pt x="305810" y="3020291"/>
                </a:cubicBezTo>
                <a:cubicBezTo>
                  <a:pt x="293948" y="3046981"/>
                  <a:pt x="287337" y="3075709"/>
                  <a:pt x="278101" y="3103418"/>
                </a:cubicBezTo>
                <a:cubicBezTo>
                  <a:pt x="273483" y="3117273"/>
                  <a:pt x="272347" y="3132831"/>
                  <a:pt x="264246" y="3144982"/>
                </a:cubicBezTo>
                <a:lnTo>
                  <a:pt x="208828" y="3228109"/>
                </a:lnTo>
                <a:lnTo>
                  <a:pt x="181119" y="3269673"/>
                </a:lnTo>
                <a:cubicBezTo>
                  <a:pt x="160179" y="3353434"/>
                  <a:pt x="173289" y="3307016"/>
                  <a:pt x="139555" y="3408218"/>
                </a:cubicBezTo>
                <a:cubicBezTo>
                  <a:pt x="134937" y="3422073"/>
                  <a:pt x="132232" y="3436720"/>
                  <a:pt x="125701" y="3449782"/>
                </a:cubicBezTo>
                <a:cubicBezTo>
                  <a:pt x="116465" y="3468255"/>
                  <a:pt x="106128" y="3486217"/>
                  <a:pt x="97992" y="3505200"/>
                </a:cubicBezTo>
                <a:cubicBezTo>
                  <a:pt x="63576" y="3585503"/>
                  <a:pt x="109677" y="3508455"/>
                  <a:pt x="56428" y="3588327"/>
                </a:cubicBezTo>
                <a:cubicBezTo>
                  <a:pt x="23008" y="3722009"/>
                  <a:pt x="36187" y="3661821"/>
                  <a:pt x="14865" y="3768436"/>
                </a:cubicBezTo>
                <a:cubicBezTo>
                  <a:pt x="20396" y="3928850"/>
                  <a:pt x="4042" y="4085363"/>
                  <a:pt x="42574" y="4239491"/>
                </a:cubicBezTo>
                <a:cubicBezTo>
                  <a:pt x="46116" y="4253659"/>
                  <a:pt x="49897" y="4267993"/>
                  <a:pt x="56428" y="4281055"/>
                </a:cubicBezTo>
                <a:cubicBezTo>
                  <a:pt x="63874" y="4295948"/>
                  <a:pt x="74901" y="4308764"/>
                  <a:pt x="84137" y="4322618"/>
                </a:cubicBezTo>
                <a:cubicBezTo>
                  <a:pt x="81865" y="4358968"/>
                  <a:pt x="88407" y="4558668"/>
                  <a:pt x="42574" y="4627418"/>
                </a:cubicBezTo>
                <a:lnTo>
                  <a:pt x="14865" y="4668982"/>
                </a:lnTo>
                <a:cubicBezTo>
                  <a:pt x="4326" y="4763833"/>
                  <a:pt x="-12520" y="4836372"/>
                  <a:pt x="14865" y="4932218"/>
                </a:cubicBezTo>
                <a:cubicBezTo>
                  <a:pt x="21209" y="4954420"/>
                  <a:pt x="43186" y="4968719"/>
                  <a:pt x="56428" y="4987636"/>
                </a:cubicBezTo>
                <a:cubicBezTo>
                  <a:pt x="75525" y="5014918"/>
                  <a:pt x="91864" y="5044122"/>
                  <a:pt x="111846" y="5070764"/>
                </a:cubicBezTo>
                <a:cubicBezTo>
                  <a:pt x="125701" y="5089237"/>
                  <a:pt x="139989" y="5107392"/>
                  <a:pt x="153410" y="5126182"/>
                </a:cubicBezTo>
                <a:cubicBezTo>
                  <a:pt x="178517" y="5161332"/>
                  <a:pt x="192500" y="5189963"/>
                  <a:pt x="222683" y="5223164"/>
                </a:cubicBezTo>
                <a:cubicBezTo>
                  <a:pt x="253436" y="5256992"/>
                  <a:pt x="281626" y="5294785"/>
                  <a:pt x="319665" y="5320145"/>
                </a:cubicBezTo>
                <a:cubicBezTo>
                  <a:pt x="347494" y="5338699"/>
                  <a:pt x="384684" y="5365975"/>
                  <a:pt x="416646" y="5375564"/>
                </a:cubicBezTo>
                <a:cubicBezTo>
                  <a:pt x="443553" y="5383636"/>
                  <a:pt x="472065" y="5384800"/>
                  <a:pt x="499774" y="5389418"/>
                </a:cubicBezTo>
                <a:cubicBezTo>
                  <a:pt x="569047" y="5380182"/>
                  <a:pt x="640586" y="5381563"/>
                  <a:pt x="707592" y="5361709"/>
                </a:cubicBezTo>
                <a:cubicBezTo>
                  <a:pt x="728186" y="5355607"/>
                  <a:pt x="916593" y="5263545"/>
                  <a:pt x="956974" y="5223164"/>
                </a:cubicBezTo>
                <a:cubicBezTo>
                  <a:pt x="975447" y="5204691"/>
                  <a:pt x="995390" y="5187580"/>
                  <a:pt x="1012392" y="5167745"/>
                </a:cubicBezTo>
                <a:cubicBezTo>
                  <a:pt x="1023228" y="5155103"/>
                  <a:pt x="1025981" y="5135007"/>
                  <a:pt x="1040101" y="5126182"/>
                </a:cubicBezTo>
                <a:cubicBezTo>
                  <a:pt x="1064869" y="5110702"/>
                  <a:pt x="1095519" y="5107709"/>
                  <a:pt x="1123228" y="5098473"/>
                </a:cubicBezTo>
                <a:lnTo>
                  <a:pt x="1164792" y="5084618"/>
                </a:lnTo>
                <a:cubicBezTo>
                  <a:pt x="1266789" y="5093118"/>
                  <a:pt x="1313663" y="5090663"/>
                  <a:pt x="1400319" y="5112327"/>
                </a:cubicBezTo>
                <a:cubicBezTo>
                  <a:pt x="1414487" y="5115869"/>
                  <a:pt x="1428028" y="5121564"/>
                  <a:pt x="1441883" y="5126182"/>
                </a:cubicBezTo>
                <a:cubicBezTo>
                  <a:pt x="1468052" y="5165435"/>
                  <a:pt x="1476170" y="5187602"/>
                  <a:pt x="1525010" y="5209309"/>
                </a:cubicBezTo>
                <a:cubicBezTo>
                  <a:pt x="1546529" y="5218873"/>
                  <a:pt x="1571438" y="5217453"/>
                  <a:pt x="1594283" y="5223164"/>
                </a:cubicBezTo>
                <a:cubicBezTo>
                  <a:pt x="1608451" y="5226706"/>
                  <a:pt x="1621992" y="5232400"/>
                  <a:pt x="1635846" y="5237018"/>
                </a:cubicBezTo>
                <a:cubicBezTo>
                  <a:pt x="1714355" y="5232400"/>
                  <a:pt x="1793119" y="5230989"/>
                  <a:pt x="1871374" y="5223164"/>
                </a:cubicBezTo>
                <a:cubicBezTo>
                  <a:pt x="1885905" y="5221711"/>
                  <a:pt x="1898333" y="5209309"/>
                  <a:pt x="1912937" y="5209309"/>
                </a:cubicBezTo>
                <a:cubicBezTo>
                  <a:pt x="2176214" y="5209309"/>
                  <a:pt x="2439410" y="5218546"/>
                  <a:pt x="2702646" y="5223164"/>
                </a:cubicBezTo>
                <a:cubicBezTo>
                  <a:pt x="2716501" y="5227782"/>
                  <a:pt x="2730121" y="5233175"/>
                  <a:pt x="2744210" y="5237018"/>
                </a:cubicBezTo>
                <a:cubicBezTo>
                  <a:pt x="2780951" y="5247038"/>
                  <a:pt x="2855046" y="5264727"/>
                  <a:pt x="2855046" y="5264727"/>
                </a:cubicBezTo>
                <a:cubicBezTo>
                  <a:pt x="2920764" y="5308538"/>
                  <a:pt x="2936054" y="5331294"/>
                  <a:pt x="3049010" y="5278582"/>
                </a:cubicBezTo>
                <a:cubicBezTo>
                  <a:pt x="3079188" y="5264499"/>
                  <a:pt x="3104428" y="5195455"/>
                  <a:pt x="3104428" y="5195455"/>
                </a:cubicBezTo>
                <a:cubicBezTo>
                  <a:pt x="3109046" y="5176982"/>
                  <a:pt x="3115388" y="5158856"/>
                  <a:pt x="3118283" y="5140036"/>
                </a:cubicBezTo>
                <a:cubicBezTo>
                  <a:pt x="3124642" y="5098703"/>
                  <a:pt x="3120648" y="5055555"/>
                  <a:pt x="3132137" y="5015345"/>
                </a:cubicBezTo>
                <a:cubicBezTo>
                  <a:pt x="3140565" y="4985847"/>
                  <a:pt x="3186105" y="4923949"/>
                  <a:pt x="3215265" y="4904509"/>
                </a:cubicBezTo>
                <a:cubicBezTo>
                  <a:pt x="3241042" y="4887324"/>
                  <a:pt x="3269795" y="4874860"/>
                  <a:pt x="3298392" y="4862945"/>
                </a:cubicBezTo>
                <a:cubicBezTo>
                  <a:pt x="3325353" y="4851711"/>
                  <a:pt x="3355395" y="4848298"/>
                  <a:pt x="3381519" y="4835236"/>
                </a:cubicBezTo>
                <a:cubicBezTo>
                  <a:pt x="3418464" y="4816763"/>
                  <a:pt x="3453168" y="4792880"/>
                  <a:pt x="3492355" y="4779818"/>
                </a:cubicBezTo>
                <a:cubicBezTo>
                  <a:pt x="3506210" y="4775200"/>
                  <a:pt x="3519877" y="4769976"/>
                  <a:pt x="3533919" y="4765964"/>
                </a:cubicBezTo>
                <a:cubicBezTo>
                  <a:pt x="3655695" y="4731171"/>
                  <a:pt x="3531245" y="4771472"/>
                  <a:pt x="3630901" y="4738255"/>
                </a:cubicBezTo>
                <a:cubicBezTo>
                  <a:pt x="3644756" y="4729018"/>
                  <a:pt x="3657909" y="4718632"/>
                  <a:pt x="3672465" y="4710545"/>
                </a:cubicBezTo>
                <a:cubicBezTo>
                  <a:pt x="3699546" y="4695500"/>
                  <a:pt x="3729027" y="4684921"/>
                  <a:pt x="3755592" y="4668982"/>
                </a:cubicBezTo>
                <a:cubicBezTo>
                  <a:pt x="3775392" y="4657102"/>
                  <a:pt x="3792220" y="4640839"/>
                  <a:pt x="3811010" y="4627418"/>
                </a:cubicBezTo>
                <a:cubicBezTo>
                  <a:pt x="3884863" y="4574666"/>
                  <a:pt x="3824244" y="4628039"/>
                  <a:pt x="3907992" y="4544291"/>
                </a:cubicBezTo>
                <a:cubicBezTo>
                  <a:pt x="3936416" y="4430589"/>
                  <a:pt x="3936196" y="4455227"/>
                  <a:pt x="3907992" y="4267200"/>
                </a:cubicBezTo>
                <a:cubicBezTo>
                  <a:pt x="3904928" y="4246775"/>
                  <a:pt x="3888419" y="4230765"/>
                  <a:pt x="3880283" y="4211782"/>
                </a:cubicBezTo>
                <a:cubicBezTo>
                  <a:pt x="3874530" y="4198359"/>
                  <a:pt x="3874529" y="4182369"/>
                  <a:pt x="3866428" y="4170218"/>
                </a:cubicBezTo>
                <a:cubicBezTo>
                  <a:pt x="3855560" y="4153916"/>
                  <a:pt x="3837408" y="4143707"/>
                  <a:pt x="3824865" y="4128655"/>
                </a:cubicBezTo>
                <a:cubicBezTo>
                  <a:pt x="3800532" y="4099456"/>
                  <a:pt x="3784701" y="4056623"/>
                  <a:pt x="3755592" y="4031673"/>
                </a:cubicBezTo>
                <a:cubicBezTo>
                  <a:pt x="3739911" y="4018232"/>
                  <a:pt x="3716301" y="4016866"/>
                  <a:pt x="3700174" y="4003964"/>
                </a:cubicBezTo>
                <a:cubicBezTo>
                  <a:pt x="3669574" y="3979484"/>
                  <a:pt x="3648396" y="3944348"/>
                  <a:pt x="3617046" y="3920836"/>
                </a:cubicBezTo>
                <a:cubicBezTo>
                  <a:pt x="3598573" y="3906982"/>
                  <a:pt x="3579160" y="3894300"/>
                  <a:pt x="3561628" y="3879273"/>
                </a:cubicBezTo>
                <a:cubicBezTo>
                  <a:pt x="3453698" y="3786761"/>
                  <a:pt x="3607167" y="3901065"/>
                  <a:pt x="3464646" y="3726873"/>
                </a:cubicBezTo>
                <a:cubicBezTo>
                  <a:pt x="3447594" y="3706032"/>
                  <a:pt x="3418465" y="3699164"/>
                  <a:pt x="3395374" y="3685309"/>
                </a:cubicBezTo>
                <a:cubicBezTo>
                  <a:pt x="3335693" y="3595787"/>
                  <a:pt x="3404255" y="3687085"/>
                  <a:pt x="3326101" y="3616036"/>
                </a:cubicBezTo>
                <a:cubicBezTo>
                  <a:pt x="3287440" y="3580890"/>
                  <a:pt x="3252210" y="3542145"/>
                  <a:pt x="3215265" y="3505200"/>
                </a:cubicBezTo>
                <a:cubicBezTo>
                  <a:pt x="3201410" y="3491345"/>
                  <a:pt x="3189376" y="3475392"/>
                  <a:pt x="3173701" y="3463636"/>
                </a:cubicBezTo>
                <a:cubicBezTo>
                  <a:pt x="3155228" y="3449782"/>
                  <a:pt x="3135369" y="3437605"/>
                  <a:pt x="3118283" y="3422073"/>
                </a:cubicBezTo>
                <a:cubicBezTo>
                  <a:pt x="3084455" y="3391320"/>
                  <a:pt x="3053628" y="3357418"/>
                  <a:pt x="3021301" y="3325091"/>
                </a:cubicBezTo>
                <a:cubicBezTo>
                  <a:pt x="3002828" y="3306618"/>
                  <a:pt x="2989249" y="3281356"/>
                  <a:pt x="2965883" y="3269673"/>
                </a:cubicBezTo>
                <a:cubicBezTo>
                  <a:pt x="2947410" y="3260437"/>
                  <a:pt x="2927649" y="3253420"/>
                  <a:pt x="2910465" y="3241964"/>
                </a:cubicBezTo>
                <a:cubicBezTo>
                  <a:pt x="2899596" y="3234718"/>
                  <a:pt x="2893624" y="3221501"/>
                  <a:pt x="2882755" y="3214255"/>
                </a:cubicBezTo>
                <a:cubicBezTo>
                  <a:pt x="2865571" y="3202799"/>
                  <a:pt x="2846513" y="3194216"/>
                  <a:pt x="2827337" y="3186545"/>
                </a:cubicBezTo>
                <a:cubicBezTo>
                  <a:pt x="2748927" y="3155180"/>
                  <a:pt x="2742853" y="3158610"/>
                  <a:pt x="2661083" y="3144982"/>
                </a:cubicBezTo>
                <a:cubicBezTo>
                  <a:pt x="2647228" y="3140364"/>
                  <a:pt x="2630923" y="3140250"/>
                  <a:pt x="2619519" y="3131127"/>
                </a:cubicBezTo>
                <a:cubicBezTo>
                  <a:pt x="2606517" y="3120725"/>
                  <a:pt x="2601801" y="3102885"/>
                  <a:pt x="2591810" y="3089564"/>
                </a:cubicBezTo>
                <a:cubicBezTo>
                  <a:pt x="2574068" y="3065907"/>
                  <a:pt x="2554865" y="3043382"/>
                  <a:pt x="2536392" y="3020291"/>
                </a:cubicBezTo>
                <a:cubicBezTo>
                  <a:pt x="2531774" y="3001818"/>
                  <a:pt x="2529861" y="2982450"/>
                  <a:pt x="2522537" y="2964873"/>
                </a:cubicBezTo>
                <a:cubicBezTo>
                  <a:pt x="2506650" y="2926744"/>
                  <a:pt x="2467119" y="2854036"/>
                  <a:pt x="2467119" y="2854036"/>
                </a:cubicBezTo>
                <a:cubicBezTo>
                  <a:pt x="2463993" y="2835277"/>
                  <a:pt x="2450685" y="2741799"/>
                  <a:pt x="2439410" y="2715491"/>
                </a:cubicBezTo>
                <a:cubicBezTo>
                  <a:pt x="2432851" y="2700186"/>
                  <a:pt x="2420937" y="2687782"/>
                  <a:pt x="2411701" y="2673927"/>
                </a:cubicBezTo>
                <a:cubicBezTo>
                  <a:pt x="2407083" y="2646218"/>
                  <a:pt x="2403355" y="2618346"/>
                  <a:pt x="2397846" y="2590800"/>
                </a:cubicBezTo>
                <a:cubicBezTo>
                  <a:pt x="2394112" y="2572129"/>
                  <a:pt x="2387726" y="2554053"/>
                  <a:pt x="2383992" y="2535382"/>
                </a:cubicBezTo>
                <a:cubicBezTo>
                  <a:pt x="2378483" y="2507836"/>
                  <a:pt x="2374755" y="2479964"/>
                  <a:pt x="2370137" y="2452255"/>
                </a:cubicBezTo>
                <a:cubicBezTo>
                  <a:pt x="2365519" y="2373746"/>
                  <a:pt x="2371706" y="2293845"/>
                  <a:pt x="2356283" y="2216727"/>
                </a:cubicBezTo>
                <a:cubicBezTo>
                  <a:pt x="2347302" y="2171821"/>
                  <a:pt x="2302056" y="2107678"/>
                  <a:pt x="2273155" y="2064327"/>
                </a:cubicBezTo>
                <a:cubicBezTo>
                  <a:pt x="2242440" y="1972181"/>
                  <a:pt x="2281836" y="2078219"/>
                  <a:pt x="2203883" y="1939636"/>
                </a:cubicBezTo>
                <a:cubicBezTo>
                  <a:pt x="2178569" y="1894634"/>
                  <a:pt x="2150938" y="1850074"/>
                  <a:pt x="2134610" y="1801091"/>
                </a:cubicBezTo>
                <a:cubicBezTo>
                  <a:pt x="2129992" y="1787236"/>
                  <a:pt x="2127748" y="1772348"/>
                  <a:pt x="2120755" y="1759527"/>
                </a:cubicBezTo>
                <a:cubicBezTo>
                  <a:pt x="2099893" y="1721279"/>
                  <a:pt x="2051483" y="1648691"/>
                  <a:pt x="2051483" y="1648691"/>
                </a:cubicBezTo>
                <a:cubicBezTo>
                  <a:pt x="2056101" y="1593273"/>
                  <a:pt x="2067652" y="1537998"/>
                  <a:pt x="2065337" y="1482436"/>
                </a:cubicBezTo>
                <a:cubicBezTo>
                  <a:pt x="2062998" y="1426302"/>
                  <a:pt x="2048646" y="1371273"/>
                  <a:pt x="2037628" y="1316182"/>
                </a:cubicBezTo>
                <a:cubicBezTo>
                  <a:pt x="2034764" y="1301862"/>
                  <a:pt x="2031020" y="1287298"/>
                  <a:pt x="2023774" y="1274618"/>
                </a:cubicBezTo>
                <a:cubicBezTo>
                  <a:pt x="2007096" y="1245431"/>
                  <a:pt x="1967446" y="1199969"/>
                  <a:pt x="1940646" y="1177636"/>
                </a:cubicBezTo>
                <a:cubicBezTo>
                  <a:pt x="1927854" y="1166976"/>
                  <a:pt x="1912937" y="1159163"/>
                  <a:pt x="1899083" y="1149927"/>
                </a:cubicBezTo>
                <a:cubicBezTo>
                  <a:pt x="1869780" y="1032721"/>
                  <a:pt x="1909698" y="1151994"/>
                  <a:pt x="1843665" y="1052945"/>
                </a:cubicBezTo>
                <a:cubicBezTo>
                  <a:pt x="1835564" y="1040794"/>
                  <a:pt x="1836902" y="1024148"/>
                  <a:pt x="1829810" y="1011382"/>
                </a:cubicBezTo>
                <a:cubicBezTo>
                  <a:pt x="1813637" y="982271"/>
                  <a:pt x="1774392" y="928255"/>
                  <a:pt x="1774392" y="928255"/>
                </a:cubicBezTo>
                <a:cubicBezTo>
                  <a:pt x="1769774" y="900546"/>
                  <a:pt x="1767928" y="872229"/>
                  <a:pt x="1760537" y="845127"/>
                </a:cubicBezTo>
                <a:cubicBezTo>
                  <a:pt x="1753993" y="821134"/>
                  <a:pt x="1741560" y="799141"/>
                  <a:pt x="1732828" y="775855"/>
                </a:cubicBezTo>
                <a:cubicBezTo>
                  <a:pt x="1727700" y="762181"/>
                  <a:pt x="1722986" y="748333"/>
                  <a:pt x="1718974" y="734291"/>
                </a:cubicBezTo>
                <a:cubicBezTo>
                  <a:pt x="1713743" y="715982"/>
                  <a:pt x="1709109" y="697492"/>
                  <a:pt x="1705119" y="678873"/>
                </a:cubicBezTo>
                <a:cubicBezTo>
                  <a:pt x="1695251" y="632822"/>
                  <a:pt x="1692303" y="585007"/>
                  <a:pt x="1677410" y="540327"/>
                </a:cubicBezTo>
                <a:lnTo>
                  <a:pt x="1649701" y="457200"/>
                </a:lnTo>
                <a:lnTo>
                  <a:pt x="1635846" y="415636"/>
                </a:lnTo>
                <a:cubicBezTo>
                  <a:pt x="1625465" y="384492"/>
                  <a:pt x="1619346" y="345482"/>
                  <a:pt x="1580428" y="332509"/>
                </a:cubicBezTo>
                <a:cubicBezTo>
                  <a:pt x="1540755" y="319285"/>
                  <a:pt x="1497301" y="323273"/>
                  <a:pt x="1455737" y="318655"/>
                </a:cubicBezTo>
                <a:cubicBezTo>
                  <a:pt x="1412741" y="304322"/>
                  <a:pt x="1401553" y="302769"/>
                  <a:pt x="1358755" y="277091"/>
                </a:cubicBezTo>
                <a:cubicBezTo>
                  <a:pt x="1330199" y="259957"/>
                  <a:pt x="1303337" y="240146"/>
                  <a:pt x="1275628" y="221673"/>
                </a:cubicBezTo>
                <a:lnTo>
                  <a:pt x="1234065" y="193964"/>
                </a:lnTo>
                <a:lnTo>
                  <a:pt x="1192501" y="166255"/>
                </a:lnTo>
                <a:cubicBezTo>
                  <a:pt x="1183265" y="152400"/>
                  <a:pt x="1177794" y="135093"/>
                  <a:pt x="1164792" y="124691"/>
                </a:cubicBezTo>
                <a:cubicBezTo>
                  <a:pt x="1153388" y="115568"/>
                  <a:pt x="1131716" y="122720"/>
                  <a:pt x="1123228" y="110836"/>
                </a:cubicBezTo>
                <a:cubicBezTo>
                  <a:pt x="1018309" y="-36050"/>
                  <a:pt x="1160836" y="71253"/>
                  <a:pt x="1053955" y="0"/>
                </a:cubicBezTo>
                <a:cubicBezTo>
                  <a:pt x="990436" y="95278"/>
                  <a:pt x="1009068" y="51534"/>
                  <a:pt x="984683" y="124691"/>
                </a:cubicBezTo>
                <a:cubicBezTo>
                  <a:pt x="981473" y="147159"/>
                  <a:pt x="970971" y="244432"/>
                  <a:pt x="956974" y="277091"/>
                </a:cubicBezTo>
                <a:cubicBezTo>
                  <a:pt x="950415" y="292396"/>
                  <a:pt x="929265" y="318655"/>
                  <a:pt x="929265" y="318655"/>
                </a:cubicBezTo>
                <a:lnTo>
                  <a:pt x="859992" y="498764"/>
                </a:lnTo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56343" y="1577048"/>
            <a:ext cx="1977257" cy="0"/>
          </a:xfrm>
          <a:prstGeom prst="line">
            <a:avLst/>
          </a:prstGeom>
          <a:ln cap="rnd">
            <a:solidFill>
              <a:schemeClr val="tx1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3726027657"/>
              </p:ext>
            </p:extLst>
          </p:nvPr>
        </p:nvGraphicFramePr>
        <p:xfrm>
          <a:off x="2133600" y="286867"/>
          <a:ext cx="7391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Left Brace 22"/>
          <p:cNvSpPr/>
          <p:nvPr/>
        </p:nvSpPr>
        <p:spPr>
          <a:xfrm rot="16200000">
            <a:off x="2932825" y="1504701"/>
            <a:ext cx="418609" cy="14881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16200000">
            <a:off x="4609225" y="1504701"/>
            <a:ext cx="418609" cy="14881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 rot="16200000">
            <a:off x="6287866" y="1542801"/>
            <a:ext cx="418609" cy="14119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/>
          <p:cNvSpPr/>
          <p:nvPr/>
        </p:nvSpPr>
        <p:spPr>
          <a:xfrm rot="16200000">
            <a:off x="7964266" y="1542802"/>
            <a:ext cx="418609" cy="14119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982845305"/>
              </p:ext>
            </p:extLst>
          </p:nvPr>
        </p:nvGraphicFramePr>
        <p:xfrm>
          <a:off x="2496672" y="2496670"/>
          <a:ext cx="1237128" cy="35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128619987"/>
              </p:ext>
            </p:extLst>
          </p:nvPr>
        </p:nvGraphicFramePr>
        <p:xfrm>
          <a:off x="4249272" y="2496670"/>
          <a:ext cx="1237128" cy="4132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126590027"/>
              </p:ext>
            </p:extLst>
          </p:nvPr>
        </p:nvGraphicFramePr>
        <p:xfrm>
          <a:off x="5878606" y="2496670"/>
          <a:ext cx="1237128" cy="3504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2413648844"/>
              </p:ext>
            </p:extLst>
          </p:nvPr>
        </p:nvGraphicFramePr>
        <p:xfrm>
          <a:off x="7555006" y="2496670"/>
          <a:ext cx="1237128" cy="279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2" name="Oval 1"/>
          <p:cNvSpPr/>
          <p:nvPr/>
        </p:nvSpPr>
        <p:spPr>
          <a:xfrm>
            <a:off x="5562600" y="1887067"/>
            <a:ext cx="1981200" cy="4495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8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this apply to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Data Management is an now an </a:t>
            </a:r>
            <a:r>
              <a:rPr lang="en-US" sz="2400" b="1" dirty="0" smtClean="0"/>
              <a:t>expect job skill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b="1" dirty="0" smtClean="0"/>
              <a:t>Especially</a:t>
            </a:r>
            <a:r>
              <a:rPr lang="en-US" sz="2400" dirty="0" smtClean="0"/>
              <a:t> in the research fields (“RDM”).</a:t>
            </a:r>
          </a:p>
          <a:p>
            <a:endParaRPr lang="en-US" sz="2400" dirty="0" smtClean="0"/>
          </a:p>
          <a:p>
            <a:r>
              <a:rPr lang="en-US" sz="2400" dirty="0" smtClean="0"/>
              <a:t>Studies </a:t>
            </a:r>
            <a:r>
              <a:rPr lang="en-US" sz="2400" dirty="0"/>
              <a:t>s</a:t>
            </a:r>
            <a:r>
              <a:rPr lang="en-US" sz="2400" dirty="0" smtClean="0"/>
              <a:t>how that data management is not typically a significant part of undergraduate or graduate curriculum(s).</a:t>
            </a:r>
          </a:p>
          <a:p>
            <a:endParaRPr lang="en-US" sz="2400" dirty="0"/>
          </a:p>
          <a:p>
            <a:r>
              <a:rPr lang="en-US" sz="2400" dirty="0"/>
              <a:t>W</a:t>
            </a:r>
            <a:r>
              <a:rPr lang="en-US" sz="2400" dirty="0" smtClean="0"/>
              <a:t>e have a causality dilemma!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945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it for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organization for your classes</a:t>
            </a:r>
          </a:p>
          <a:p>
            <a:pPr lvl="1"/>
            <a:r>
              <a:rPr lang="en-US" b="1" dirty="0" smtClean="0"/>
              <a:t>Course Management: </a:t>
            </a:r>
            <a:r>
              <a:rPr lang="en-US" dirty="0" smtClean="0"/>
              <a:t>Angel / Desire2Learn</a:t>
            </a:r>
          </a:p>
          <a:p>
            <a:pPr lvl="1"/>
            <a:r>
              <a:rPr lang="en-US" b="1" dirty="0" smtClean="0"/>
              <a:t>Bibliographic Management:</a:t>
            </a:r>
            <a:r>
              <a:rPr lang="en-US" dirty="0" smtClean="0"/>
              <a:t> </a:t>
            </a:r>
            <a:r>
              <a:rPr lang="en-US" dirty="0" err="1" smtClean="0"/>
              <a:t>Zotero</a:t>
            </a:r>
            <a:r>
              <a:rPr lang="en-US" dirty="0" smtClean="0"/>
              <a:t> / Endnote / </a:t>
            </a:r>
            <a:r>
              <a:rPr lang="en-US" dirty="0" err="1" smtClean="0"/>
              <a:t>Mendelay</a:t>
            </a:r>
            <a:endParaRPr lang="en-US" dirty="0" smtClean="0"/>
          </a:p>
          <a:p>
            <a:pPr lvl="1"/>
            <a:r>
              <a:rPr lang="en-US" b="1" dirty="0" smtClean="0"/>
              <a:t>File Management:</a:t>
            </a:r>
            <a:r>
              <a:rPr lang="en-US" dirty="0" smtClean="0"/>
              <a:t> Google Drive / </a:t>
            </a:r>
            <a:r>
              <a:rPr lang="en-US" dirty="0" err="1" smtClean="0"/>
              <a:t>Git</a:t>
            </a:r>
            <a:r>
              <a:rPr lang="en-US" dirty="0" smtClean="0"/>
              <a:t> / File-system</a:t>
            </a:r>
          </a:p>
          <a:p>
            <a:pPr lvl="1"/>
            <a:endParaRPr lang="en-US" dirty="0"/>
          </a:p>
          <a:p>
            <a:r>
              <a:rPr lang="en-US" dirty="0" smtClean="0"/>
              <a:t>Direct application to your career</a:t>
            </a:r>
          </a:p>
          <a:p>
            <a:pPr lvl="1"/>
            <a:r>
              <a:rPr lang="en-US" dirty="0" smtClean="0"/>
              <a:t>Data management is an “unnamed practice”</a:t>
            </a:r>
          </a:p>
          <a:p>
            <a:pPr lvl="1"/>
            <a:r>
              <a:rPr lang="en-US" dirty="0" smtClean="0"/>
              <a:t>Start now so you can this skill on your Resume or CV</a:t>
            </a:r>
          </a:p>
          <a:p>
            <a:pPr lvl="1"/>
            <a:r>
              <a:rPr lang="en-US" dirty="0" smtClean="0"/>
              <a:t>Academia is changing: big data is here</a:t>
            </a:r>
          </a:p>
        </p:txBody>
      </p:sp>
    </p:spTree>
    <p:extLst>
      <p:ext uri="{BB962C8B-B14F-4D97-AF65-F5344CB8AC3E}">
        <p14:creationId xmlns:p14="http://schemas.microsoft.com/office/powerpoint/2010/main" val="334530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1531"/>
            <a:ext cx="8229600" cy="981810"/>
          </a:xfrm>
        </p:spPr>
        <p:txBody>
          <a:bodyPr/>
          <a:lstStyle/>
          <a:p>
            <a:pPr algn="r"/>
            <a:r>
              <a:rPr lang="en-US" b="1" dirty="0"/>
              <a:t>Course </a:t>
            </a:r>
            <a:r>
              <a:rPr lang="en-US" b="1" dirty="0" smtClean="0"/>
              <a:t>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872"/>
            <a:ext cx="9144000" cy="22837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90790" y="897842"/>
            <a:ext cx="33906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http://help.d2l.msu.edu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578226" y="2165872"/>
            <a:ext cx="3108574" cy="240255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89"/>
            <a:ext cx="9144000" cy="5483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93" y="331531"/>
            <a:ext cx="8229600" cy="981810"/>
          </a:xfrm>
        </p:spPr>
        <p:txBody>
          <a:bodyPr/>
          <a:lstStyle/>
          <a:p>
            <a:pPr algn="r"/>
            <a:r>
              <a:rPr lang="en-US" b="1" dirty="0"/>
              <a:t>Bibliographic </a:t>
            </a:r>
            <a:r>
              <a:rPr lang="en-US" b="1" dirty="0" smtClean="0"/>
              <a:t>Management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93429" y="897842"/>
            <a:ext cx="430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classes.lib.msu.edu/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59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516"/>
            <a:ext cx="5681429" cy="3996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681" y="2310992"/>
            <a:ext cx="5054319" cy="45470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029200" y="314168"/>
            <a:ext cx="8229600" cy="9818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+mj-lt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b="1" dirty="0" smtClean="0"/>
              <a:t>File Management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29200" y="821848"/>
            <a:ext cx="40062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http://tech.msu.edu/storage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17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RDM Systems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58575857"/>
              </p:ext>
            </p:extLst>
          </p:nvPr>
        </p:nvGraphicFramePr>
        <p:xfrm>
          <a:off x="2209800" y="1524000"/>
          <a:ext cx="7696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kdmconfi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04800"/>
            <a:ext cx="1447800" cy="14478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728840"/>
            <a:ext cx="4267200" cy="4397323"/>
          </a:xfrm>
        </p:spPr>
        <p:txBody>
          <a:bodyPr/>
          <a:lstStyle/>
          <a:p>
            <a:r>
              <a:rPr lang="en-US" dirty="0" smtClean="0"/>
              <a:t>File Systems</a:t>
            </a:r>
          </a:p>
          <a:p>
            <a:pPr lvl="1"/>
            <a:r>
              <a:rPr lang="en-US" dirty="0" smtClean="0"/>
              <a:t>Hierarchical</a:t>
            </a:r>
            <a:endParaRPr lang="en-US" dirty="0"/>
          </a:p>
          <a:p>
            <a:r>
              <a:rPr lang="en-US" dirty="0" smtClean="0"/>
              <a:t>Database Systems</a:t>
            </a:r>
          </a:p>
          <a:p>
            <a:pPr lvl="1"/>
            <a:r>
              <a:rPr lang="en-US" dirty="0" smtClean="0"/>
              <a:t>Hierarchical, Relational, or Object Oriented</a:t>
            </a:r>
            <a:endParaRPr lang="en-US" dirty="0"/>
          </a:p>
          <a:p>
            <a:r>
              <a:rPr lang="en-US" dirty="0" smtClean="0"/>
              <a:t>Asset Management Systems</a:t>
            </a:r>
          </a:p>
          <a:p>
            <a:pPr lvl="1"/>
            <a:r>
              <a:rPr lang="en-US" dirty="0" smtClean="0"/>
              <a:t>Combination of Database and 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3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eft Brace 23"/>
          <p:cNvSpPr/>
          <p:nvPr/>
        </p:nvSpPr>
        <p:spPr>
          <a:xfrm>
            <a:off x="2456528" y="39624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>
            <a:off x="2456528" y="2743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/>
          <p:cNvSpPr/>
          <p:nvPr/>
        </p:nvSpPr>
        <p:spPr>
          <a:xfrm>
            <a:off x="2456528" y="51816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>
            <a:off x="2456528" y="15240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895600" y="38862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Documentation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2895600" y="51271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Archiving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3290880053"/>
              </p:ext>
            </p:extLst>
          </p:nvPr>
        </p:nvGraphicFramePr>
        <p:xfrm>
          <a:off x="-152400" y="380999"/>
          <a:ext cx="2743200" cy="571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273894"/>
            <a:ext cx="1399117" cy="859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 rot="16200000">
            <a:off x="8370257" y="5550857"/>
            <a:ext cx="1133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(cc) Alan </a:t>
            </a:r>
            <a:r>
              <a:rPr lang="en-US" sz="1100" dirty="0"/>
              <a:t>Cleaver</a:t>
            </a: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984548"/>
            <a:ext cx="1421443" cy="946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 rot="16200000">
            <a:off x="8352795" y="4263395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(cc) Will </a:t>
            </a:r>
            <a:r>
              <a:rPr lang="en-US" sz="1100" dirty="0" err="1"/>
              <a:t>Scullin</a:t>
            </a:r>
            <a:endParaRPr lang="en-US" sz="11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895600" y="26670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Naming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Formats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43" y="2721429"/>
            <a:ext cx="1320799" cy="990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2895600" y="14478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points of failure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Backup Strategy</a:t>
            </a:r>
          </a:p>
          <a:p>
            <a:pPr algn="l"/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Content Placeholder 3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05" y="1584961"/>
            <a:ext cx="611912" cy="892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16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points of failure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Backup Strategy</a:t>
            </a:r>
          </a:p>
          <a:p>
            <a:pPr algn="l"/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717624222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863032726"/>
              </p:ext>
            </p:extLst>
          </p:nvPr>
        </p:nvGraphicFramePr>
        <p:xfrm>
          <a:off x="3657600" y="2590800"/>
          <a:ext cx="6019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1" name="Picture 10" descr="kdmconfi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00200"/>
            <a:ext cx="1066800" cy="1066800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33600"/>
            <a:ext cx="2514600" cy="3668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1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Options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points of failure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Backup Strategy</a:t>
            </a:r>
          </a:p>
          <a:p>
            <a:pPr algn="l"/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913501904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861510"/>
              </p:ext>
            </p:extLst>
          </p:nvPr>
        </p:nvGraphicFramePr>
        <p:xfrm>
          <a:off x="439072" y="1828800"/>
          <a:ext cx="82296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95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533401"/>
            <a:ext cx="8229600" cy="2362200"/>
          </a:xfrm>
        </p:spPr>
        <p:txBody>
          <a:bodyPr/>
          <a:lstStyle/>
          <a:p>
            <a:r>
              <a:rPr lang="en-US" dirty="0"/>
              <a:t>To put that into perspective, consider data as the </a:t>
            </a:r>
            <a:r>
              <a:rPr lang="en-US" smtClean="0"/>
              <a:t>product of </a:t>
            </a:r>
            <a:r>
              <a:rPr lang="en-US" dirty="0"/>
              <a:t>an </a:t>
            </a:r>
            <a:r>
              <a:rPr lang="en-US" dirty="0" smtClean="0"/>
              <a:t>industry. </a:t>
            </a:r>
            <a:r>
              <a:rPr lang="en-US" dirty="0"/>
              <a:t>Data is the output of a process that generates </a:t>
            </a:r>
            <a:r>
              <a:rPr lang="en-US" dirty="0" smtClean="0"/>
              <a:t>higher orders of understanding.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346780525"/>
              </p:ext>
            </p:extLst>
          </p:nvPr>
        </p:nvGraphicFramePr>
        <p:xfrm>
          <a:off x="2895600" y="2108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105090"/>
            <a:ext cx="2274224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Cloud Callout 19"/>
          <p:cNvSpPr/>
          <p:nvPr/>
        </p:nvSpPr>
        <p:spPr>
          <a:xfrm>
            <a:off x="2540000" y="2209800"/>
            <a:ext cx="2489200" cy="16002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Understanding is hierarchical!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47800" y="5848290"/>
            <a:ext cx="1620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Russell </a:t>
            </a:r>
            <a:r>
              <a:rPr lang="en-US" sz="2000" dirty="0" err="1"/>
              <a:t>Ackoff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8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 fontAlgn="auto">
              <a:spcAft>
                <a:spcPts val="0"/>
              </a:spcAft>
              <a:buClrTx/>
              <a:buNone/>
            </a:pPr>
            <a:r>
              <a:rPr lang="en-US" b="1" dirty="0" smtClean="0">
                <a:solidFill>
                  <a:prstClr val="black"/>
                </a:solidFill>
              </a:rPr>
              <a:t>Good </a:t>
            </a:r>
            <a:r>
              <a:rPr lang="en-US" b="1" dirty="0">
                <a:solidFill>
                  <a:prstClr val="black"/>
                </a:solidFill>
              </a:rPr>
              <a:t>practices for avoiding single points of error:</a:t>
            </a:r>
          </a:p>
          <a:p>
            <a:pPr defTabSz="914400" fontAlgn="auto">
              <a:spcAft>
                <a:spcPts val="0"/>
              </a:spcAft>
              <a:buClrTx/>
            </a:pPr>
            <a:r>
              <a:rPr lang="en-US" sz="2000" dirty="0"/>
              <a:t>Use managed networked storage whenever possible</a:t>
            </a:r>
          </a:p>
          <a:p>
            <a:pPr defTabSz="914400" fontAlgn="auto">
              <a:spcAft>
                <a:spcPts val="0"/>
              </a:spcAft>
              <a:buClrTx/>
            </a:pPr>
            <a:r>
              <a:rPr lang="en-US" sz="2000" dirty="0"/>
              <a:t>Move data off of portable media</a:t>
            </a:r>
          </a:p>
          <a:p>
            <a:pPr defTabSz="914400" fontAlgn="auto">
              <a:spcAft>
                <a:spcPts val="0"/>
              </a:spcAft>
              <a:buClrTx/>
            </a:pPr>
            <a:r>
              <a:rPr lang="en-US" sz="2000" dirty="0"/>
              <a:t>Never rely on one copy of data</a:t>
            </a:r>
          </a:p>
          <a:p>
            <a:pPr defTabSz="914400" fontAlgn="auto">
              <a:spcAft>
                <a:spcPts val="0"/>
              </a:spcAft>
              <a:buClrTx/>
            </a:pPr>
            <a:r>
              <a:rPr lang="en-US" sz="2000" dirty="0"/>
              <a:t>Do not rely on CD or DVD copies to be readable</a:t>
            </a:r>
          </a:p>
          <a:p>
            <a:pPr defTabSz="914400" fontAlgn="auto">
              <a:spcAft>
                <a:spcPts val="0"/>
              </a:spcAft>
              <a:buClrTx/>
            </a:pPr>
            <a:r>
              <a:rPr lang="en-US" sz="2000" dirty="0"/>
              <a:t>Be wary of software lifespans (e.g. Angel)</a:t>
            </a:r>
          </a:p>
          <a:p>
            <a:endParaRPr lang="en-US" sz="2000" dirty="0"/>
          </a:p>
        </p:txBody>
      </p:sp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points of failure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Backup Strategy</a:t>
            </a:r>
          </a:p>
          <a:p>
            <a:pPr algn="l"/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96005698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0621942"/>
              </p:ext>
            </p:extLst>
          </p:nvPr>
        </p:nvGraphicFramePr>
        <p:xfrm>
          <a:off x="439072" y="4114800"/>
          <a:ext cx="8229600" cy="21081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Limited “Task” Term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 “Project” Term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 “Life” Term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="1" dirty="0" smtClean="0"/>
                        <a:t>Optical Media</a:t>
                      </a:r>
                    </a:p>
                    <a:p>
                      <a:pPr marL="742950" lvl="1" indent="-285750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CD,</a:t>
                      </a:r>
                      <a:r>
                        <a:rPr lang="en-US" baseline="0" dirty="0" smtClean="0"/>
                        <a:t> DVD, Blu-ray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="1" baseline="0" dirty="0" smtClean="0"/>
                        <a:t>Portable Flash Media</a:t>
                      </a:r>
                    </a:p>
                    <a:p>
                      <a:pPr marL="742950" lvl="1" indent="-285750">
                        <a:buFont typeface="Arial" pitchFamily="34" charset="0"/>
                        <a:buChar char="•"/>
                      </a:pPr>
                      <a:r>
                        <a:rPr lang="en-US" b="0" baseline="0" dirty="0" smtClean="0"/>
                        <a:t>USB Flash Drives</a:t>
                      </a:r>
                    </a:p>
                    <a:p>
                      <a:pPr marL="742950" lvl="1" indent="-285750">
                        <a:buFont typeface="Arial" pitchFamily="34" charset="0"/>
                        <a:buChar char="•"/>
                      </a:pPr>
                      <a:r>
                        <a:rPr lang="en-US" b="0" baseline="0" dirty="0" smtClean="0"/>
                        <a:t>Memory Cards</a:t>
                      </a:r>
                    </a:p>
                    <a:p>
                      <a:pPr marL="742950" lvl="1" indent="-285750">
                        <a:buFont typeface="Arial" pitchFamily="34" charset="0"/>
                        <a:buChar char="•"/>
                      </a:pPr>
                      <a:r>
                        <a:rPr lang="en-US" b="0" baseline="0" dirty="0" smtClean="0"/>
                        <a:t>Internal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="1" dirty="0" smtClean="0"/>
                        <a:t>Magnetic Storage</a:t>
                      </a:r>
                    </a:p>
                    <a:p>
                      <a:pPr marL="742950" lvl="1" indent="-285750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Internal</a:t>
                      </a:r>
                      <a:r>
                        <a:rPr lang="en-US" baseline="0" dirty="0" smtClean="0"/>
                        <a:t> HD</a:t>
                      </a:r>
                    </a:p>
                    <a:p>
                      <a:pPr marL="742950" lvl="1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External HD</a:t>
                      </a:r>
                    </a:p>
                    <a:p>
                      <a:pPr marL="285750" lvl="0" indent="-285750">
                        <a:buFont typeface="Arial" pitchFamily="34" charset="0"/>
                        <a:buChar char="•"/>
                      </a:pPr>
                      <a:r>
                        <a:rPr lang="en-US" b="1" baseline="0" dirty="0" smtClean="0"/>
                        <a:t>Networked Storage</a:t>
                      </a:r>
                    </a:p>
                    <a:p>
                      <a:pPr marL="742950" lvl="1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Server/Web Space</a:t>
                      </a:r>
                    </a:p>
                    <a:p>
                      <a:pPr marL="742950" lvl="1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Cloud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="1" dirty="0" smtClean="0"/>
                        <a:t>Networked</a:t>
                      </a:r>
                      <a:r>
                        <a:rPr lang="en-US" b="1" baseline="0" dirty="0" smtClean="0"/>
                        <a:t> Storage</a:t>
                      </a:r>
                    </a:p>
                    <a:p>
                      <a:pPr marL="742950" lvl="1" indent="-285750">
                        <a:buFont typeface="Arial" pitchFamily="34" charset="0"/>
                        <a:buChar char="•"/>
                      </a:pPr>
                      <a:r>
                        <a:rPr lang="en-US" b="0" baseline="0" dirty="0" smtClean="0"/>
                        <a:t>Managed Network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="1" dirty="0" smtClean="0"/>
                        <a:t>Magnetic Storage</a:t>
                      </a:r>
                    </a:p>
                    <a:p>
                      <a:pPr marL="742950" lvl="1" indent="-285750">
                        <a:buFont typeface="Arial" pitchFamily="34" charset="0"/>
                        <a:buChar char="•"/>
                      </a:pPr>
                      <a:r>
                        <a:rPr lang="en-US" b="0" dirty="0" smtClean="0"/>
                        <a:t>Tape Drives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30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tx1"/>
                </a:solidFill>
              </a:rPr>
              <a:t>Good practices for creating a backup strategy: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Make 3 copies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E.g. original + external/local + external/remote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E.g. original + 2 formats on 2 drives in 2 locations</a:t>
            </a:r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Geographically distribute and secure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Local vs. remote, depending on needed recovery time </a:t>
            </a:r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marL="457200" lvl="1" indent="-457200">
              <a:spcBef>
                <a:spcPts val="0"/>
              </a:spcBef>
              <a:buClr>
                <a:srgbClr val="18453B"/>
              </a:buClr>
              <a:buSzTx/>
            </a:pPr>
            <a:r>
              <a:rPr lang="en-US" sz="2800" dirty="0" smtClean="0"/>
              <a:t>Know what resources are available to you: personal computer, external hard drives, departmental, or university servers may be used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points of failure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Backup Strategy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128304995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58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eft Brace 21"/>
          <p:cNvSpPr/>
          <p:nvPr/>
        </p:nvSpPr>
        <p:spPr>
          <a:xfrm>
            <a:off x="2456528" y="39624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2456528" y="2743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>
            <a:off x="2456528" y="51816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>
            <a:off x="2456528" y="15240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895600" y="38862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Documentation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2895600" y="51271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Archiving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412314601"/>
              </p:ext>
            </p:extLst>
          </p:nvPr>
        </p:nvGraphicFramePr>
        <p:xfrm>
          <a:off x="-152400" y="380999"/>
          <a:ext cx="2743200" cy="571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273894"/>
            <a:ext cx="1399117" cy="859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 rot="16200000">
            <a:off x="8370257" y="5550857"/>
            <a:ext cx="1133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(cc) Alan </a:t>
            </a:r>
            <a:r>
              <a:rPr lang="en-US" sz="1100" dirty="0"/>
              <a:t>Cleaver</a:t>
            </a:r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984548"/>
            <a:ext cx="1421443" cy="946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 rot="16200000">
            <a:off x="8352795" y="4263395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(cc) Will </a:t>
            </a:r>
            <a:r>
              <a:rPr lang="en-US" sz="1100" dirty="0" err="1"/>
              <a:t>Scullin</a:t>
            </a:r>
            <a:endParaRPr lang="en-US" sz="1100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2895600" y="26670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Naming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Formats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43" y="2721429"/>
            <a:ext cx="1320799" cy="990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2895600" y="14478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points of failure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Backup Strategy</a:t>
            </a:r>
          </a:p>
          <a:p>
            <a:pPr algn="l"/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Picture 2" descr="C:\Users\msulibraries\AppData\Local\Microsoft\Windows\Temporary Internet Files\Content.IE5\EH2C8TPU\MC900441310[1]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524000"/>
            <a:ext cx="997277" cy="9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Brace 3"/>
          <p:cNvSpPr/>
          <p:nvPr/>
        </p:nvSpPr>
        <p:spPr>
          <a:xfrm>
            <a:off x="2286000" y="453189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15547" y="39876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</a:t>
            </a:r>
            <a:endParaRPr lang="en-US" sz="1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Naming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Formats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82595151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86000"/>
            <a:ext cx="3860800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73057544"/>
              </p:ext>
            </p:extLst>
          </p:nvPr>
        </p:nvGraphicFramePr>
        <p:xfrm>
          <a:off x="3657600" y="2590800"/>
          <a:ext cx="6019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Picture 7" descr="kdmconfig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002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Create a file plan</a:t>
            </a:r>
            <a:endParaRPr lang="en-US" sz="2000" b="1" dirty="0"/>
          </a:p>
          <a:p>
            <a:pPr lvl="1"/>
            <a:r>
              <a:rPr lang="en-US" sz="2000" dirty="0"/>
              <a:t>Better chance you will use a standard method when the time </a:t>
            </a:r>
            <a:r>
              <a:rPr lang="en-US" sz="2000" dirty="0" smtClean="0"/>
              <a:t>comes</a:t>
            </a:r>
            <a:endParaRPr lang="en-US" sz="2000" dirty="0"/>
          </a:p>
          <a:p>
            <a:pPr lvl="1"/>
            <a:r>
              <a:rPr lang="en-US" sz="2000" dirty="0"/>
              <a:t>Simple organization is intuitive to team members and colleagues</a:t>
            </a:r>
          </a:p>
          <a:p>
            <a:pPr lvl="1"/>
            <a:r>
              <a:rPr lang="en-US" sz="2000" dirty="0"/>
              <a:t>Reduces </a:t>
            </a:r>
            <a:r>
              <a:rPr lang="en-US" sz="2000" dirty="0" smtClean="0"/>
              <a:t>unsynchronized copies </a:t>
            </a:r>
            <a:r>
              <a:rPr lang="en-US" sz="2000" dirty="0"/>
              <a:t>in personal drives and email attachments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2286000" y="453189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15547" y="39876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 </a:t>
            </a:r>
            <a:r>
              <a:rPr lang="en-US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Naming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Formats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61893703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733800"/>
            <a:ext cx="5715623" cy="1666407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72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Utilize a file </a:t>
            </a:r>
            <a:r>
              <a:rPr lang="en-US" sz="2400" b="1" dirty="0"/>
              <a:t>naming </a:t>
            </a:r>
            <a:r>
              <a:rPr lang="en-US" sz="2400" b="1" dirty="0" smtClean="0"/>
              <a:t>convention</a:t>
            </a:r>
            <a:endParaRPr lang="en-US" sz="2400" b="1" dirty="0"/>
          </a:p>
          <a:p>
            <a:pPr lvl="1"/>
            <a:r>
              <a:rPr lang="en-US" sz="2000" dirty="0"/>
              <a:t>Create logical sequences for sorting through many files and versions</a:t>
            </a:r>
          </a:p>
          <a:p>
            <a:pPr lvl="1"/>
            <a:r>
              <a:rPr lang="en-US" sz="2000" dirty="0"/>
              <a:t>Identify what you’re searching for by </a:t>
            </a:r>
            <a:r>
              <a:rPr lang="en-US" sz="2000" dirty="0" smtClean="0"/>
              <a:t>filename by using a primary term</a:t>
            </a:r>
          </a:p>
          <a:p>
            <a:pPr lvl="1"/>
            <a:r>
              <a:rPr lang="en-US" sz="2000" dirty="0" smtClean="0"/>
              <a:t>If not using a version control system, implement simple versioning</a:t>
            </a:r>
          </a:p>
          <a:p>
            <a:pPr lvl="1"/>
            <a:r>
              <a:rPr lang="en-US" sz="2000" dirty="0" smtClean="0"/>
              <a:t>It’s sort of like a tweet</a:t>
            </a:r>
          </a:p>
          <a:p>
            <a:pPr lvl="1"/>
            <a:r>
              <a:rPr lang="en-US" sz="2000" dirty="0" smtClean="0"/>
              <a:t>Should not exceed 255 characters for most modern operating systems</a:t>
            </a:r>
            <a:endParaRPr lang="en-US" sz="2000" dirty="0"/>
          </a:p>
        </p:txBody>
      </p:sp>
      <p:sp>
        <p:nvSpPr>
          <p:cNvPr id="4" name="Left Brace 3"/>
          <p:cNvSpPr/>
          <p:nvPr/>
        </p:nvSpPr>
        <p:spPr>
          <a:xfrm>
            <a:off x="2286000" y="453189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15547" y="39876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Naming </a:t>
            </a:r>
            <a:r>
              <a:rPr lang="en-US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Formats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697073919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921417"/>
              </p:ext>
            </p:extLst>
          </p:nvPr>
        </p:nvGraphicFramePr>
        <p:xfrm>
          <a:off x="228600" y="4110528"/>
          <a:ext cx="8677276" cy="213787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629400"/>
                <a:gridCol w="2047876"/>
              </a:tblGrid>
              <a:tr h="14157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Example file names</a:t>
                      </a:r>
                      <a:r>
                        <a:rPr lang="en-US" sz="2400" baseline="0" dirty="0" smtClean="0"/>
                        <a:t> using simple </a:t>
                      </a:r>
                      <a:r>
                        <a:rPr lang="en-US" sz="2400" dirty="0" smtClean="0"/>
                        <a:t>version control: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Primary term:</a:t>
                      </a:r>
                      <a:endParaRPr lang="en-US" sz="2400" dirty="0"/>
                    </a:p>
                  </a:txBody>
                  <a:tcPr/>
                </a:tc>
              </a:tr>
              <a:tr h="42016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lakeLansing_waltM_fieldNotes</a:t>
                      </a:r>
                      <a:r>
                        <a:rPr lang="en-US" sz="2000" baseline="0" dirty="0" smtClean="0"/>
                        <a:t>_</a:t>
                      </a:r>
                      <a:r>
                        <a:rPr lang="en-US" sz="2000" dirty="0" smtClean="0"/>
                        <a:t>20091012_v002.doc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location</a:t>
                      </a:r>
                    </a:p>
                  </a:txBody>
                  <a:tcPr/>
                </a:tc>
              </a:tr>
              <a:tr h="42016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OrgChart2009_petersK_20090101_d001.svg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content</a:t>
                      </a:r>
                    </a:p>
                  </a:txBody>
                  <a:tcPr/>
                </a:tc>
              </a:tr>
              <a:tr h="4201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20110117_sharpeW_krillMicrograph_backscatter3_v002.tif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date</a:t>
                      </a:r>
                    </a:p>
                  </a:txBody>
                  <a:tcPr/>
                </a:tc>
              </a:tr>
              <a:tr h="420168">
                <a:tc>
                  <a:txBody>
                    <a:bodyPr/>
                    <a:lstStyle/>
                    <a:p>
                      <a:r>
                        <a:rPr lang="en-US" sz="2000" smtClean="0"/>
                        <a:t>borgesJ_collocation_20080414.xml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person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48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18453B"/>
              </a:buClr>
              <a:buNone/>
            </a:pPr>
            <a:r>
              <a:rPr lang="en-US" sz="2400" b="1" dirty="0" smtClean="0"/>
              <a:t>Make an informed decision in selecting file formats</a:t>
            </a:r>
            <a:endParaRPr lang="en-US" sz="2400" b="1" dirty="0"/>
          </a:p>
          <a:p>
            <a:pPr lvl="1"/>
            <a:r>
              <a:rPr lang="en-US" sz="2000" dirty="0"/>
              <a:t>It is important to choose platform and vendor-independent file formats to ensure the best chance for future compatibility</a:t>
            </a:r>
          </a:p>
          <a:p>
            <a:pPr lvl="1"/>
            <a:r>
              <a:rPr lang="en-US" sz="2000" dirty="0"/>
              <a:t>“Open” formats are </a:t>
            </a:r>
            <a:r>
              <a:rPr lang="en-US" sz="2000" i="1" dirty="0" smtClean="0"/>
              <a:t>often (but not always)</a:t>
            </a:r>
            <a:r>
              <a:rPr lang="en-US" sz="2000" dirty="0" smtClean="0"/>
              <a:t> </a:t>
            </a:r>
            <a:r>
              <a:rPr lang="en-US" sz="2000" dirty="0"/>
              <a:t>supported broadly by a community rather than individually by a company or vendor</a:t>
            </a:r>
          </a:p>
          <a:p>
            <a:endParaRPr lang="en-US" sz="2000" dirty="0"/>
          </a:p>
        </p:txBody>
      </p:sp>
      <p:sp>
        <p:nvSpPr>
          <p:cNvPr id="4" name="Left Brace 3"/>
          <p:cNvSpPr/>
          <p:nvPr/>
        </p:nvSpPr>
        <p:spPr>
          <a:xfrm>
            <a:off x="2286000" y="453189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15547" y="39876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Naming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Formats </a:t>
            </a:r>
            <a:r>
              <a:rPr lang="en-US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749337430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42064"/>
              </p:ext>
            </p:extLst>
          </p:nvPr>
        </p:nvGraphicFramePr>
        <p:xfrm>
          <a:off x="304800" y="3733800"/>
          <a:ext cx="8610601" cy="24705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2"/>
                <a:gridCol w="2133600"/>
                <a:gridCol w="1600200"/>
                <a:gridCol w="3352799"/>
              </a:tblGrid>
              <a:tr h="23735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Format Genre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Great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</a:t>
                      </a:r>
                      <a:r>
                        <a:rPr lang="en-US" sz="1800" baseline="0" dirty="0" smtClean="0"/>
                        <a:t> Bad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Avoid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</a:tr>
              <a:tr h="23735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TEXT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.txt;</a:t>
                      </a:r>
                      <a:r>
                        <a:rPr lang="en-US" sz="1800" baseline="0" dirty="0" smtClean="0"/>
                        <a:t> .</a:t>
                      </a:r>
                      <a:r>
                        <a:rPr lang="en-US" sz="1800" baseline="0" dirty="0" err="1" smtClean="0"/>
                        <a:t>odt</a:t>
                      </a:r>
                      <a:r>
                        <a:rPr lang="en-US" sz="1800" baseline="0" dirty="0" smtClean="0"/>
                        <a:t>; .xml; .html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</a:t>
                      </a:r>
                      <a:r>
                        <a:rPr lang="en-US" sz="1800" dirty="0" err="1" smtClean="0"/>
                        <a:t>pdf</a:t>
                      </a:r>
                      <a:r>
                        <a:rPr lang="en-US" sz="1800" dirty="0" smtClean="0"/>
                        <a:t>; .rtf; .</a:t>
                      </a:r>
                      <a:r>
                        <a:rPr lang="en-US" sz="1800" dirty="0" err="1" smtClean="0"/>
                        <a:t>docx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.doc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</a:tr>
              <a:tr h="4152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AUDIO</a:t>
                      </a:r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</a:t>
                      </a:r>
                      <a:r>
                        <a:rPr lang="en-US" sz="1800" dirty="0" err="1" smtClean="0"/>
                        <a:t>flac</a:t>
                      </a:r>
                      <a:r>
                        <a:rPr lang="en-US" sz="1800" dirty="0" smtClean="0"/>
                        <a:t>; .wav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</a:t>
                      </a:r>
                      <a:r>
                        <a:rPr lang="en-US" sz="1800" dirty="0" err="1" smtClean="0"/>
                        <a:t>ogg</a:t>
                      </a:r>
                      <a:r>
                        <a:rPr lang="en-US" sz="1800" dirty="0" smtClean="0"/>
                        <a:t>; .mp3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.wma; .</a:t>
                      </a:r>
                      <a:r>
                        <a:rPr lang="en-US" sz="1800" dirty="0" err="1" smtClean="0"/>
                        <a:t>ra</a:t>
                      </a:r>
                      <a:r>
                        <a:rPr lang="en-US" sz="1800" dirty="0" smtClean="0"/>
                        <a:t>;</a:t>
                      </a:r>
                      <a:r>
                        <a:rPr lang="en-US" sz="1800" baseline="0" dirty="0" smtClean="0"/>
                        <a:t> .ram;</a:t>
                      </a:r>
                    </a:p>
                    <a:p>
                      <a:r>
                        <a:rPr lang="en-US" sz="1800" baseline="0" dirty="0" smtClean="0"/>
                        <a:t>compression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</a:tr>
              <a:tr h="25424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VIDEO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.mp2/.mp4, MKV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</a:t>
                      </a:r>
                      <a:r>
                        <a:rPr lang="en-US" sz="1800" dirty="0" err="1" smtClean="0"/>
                        <a:t>wmv</a:t>
                      </a:r>
                      <a:r>
                        <a:rPr lang="en-US" sz="1800" dirty="0" smtClean="0"/>
                        <a:t>; .</a:t>
                      </a:r>
                      <a:r>
                        <a:rPr lang="en-US" sz="1800" dirty="0" err="1" smtClean="0"/>
                        <a:t>mov</a:t>
                      </a:r>
                      <a:r>
                        <a:rPr lang="en-US" sz="1800" dirty="0" smtClean="0"/>
                        <a:t>; .</a:t>
                      </a:r>
                      <a:r>
                        <a:rPr lang="en-US" sz="1800" dirty="0" err="1" smtClean="0"/>
                        <a:t>avi</a:t>
                      </a:r>
                      <a:r>
                        <a:rPr lang="en-US" sz="1800" dirty="0" smtClean="0"/>
                        <a:t>;</a:t>
                      </a:r>
                      <a:r>
                        <a:rPr lang="en-US" sz="1800" baseline="0" dirty="0" smtClean="0"/>
                        <a:t> compression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</a:tr>
              <a:tr h="23735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IMAGE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</a:t>
                      </a:r>
                      <a:r>
                        <a:rPr lang="en-US" sz="1800" dirty="0" err="1" smtClean="0"/>
                        <a:t>tif</a:t>
                      </a:r>
                      <a:r>
                        <a:rPr lang="en-US" sz="1800" dirty="0" smtClean="0"/>
                        <a:t>; .</a:t>
                      </a:r>
                      <a:r>
                        <a:rPr lang="en-US" sz="1800" dirty="0" err="1" smtClean="0"/>
                        <a:t>png</a:t>
                      </a:r>
                      <a:r>
                        <a:rPr lang="en-US" sz="1800" dirty="0" smtClean="0"/>
                        <a:t>; .</a:t>
                      </a:r>
                      <a:r>
                        <a:rPr lang="en-US" sz="1800" dirty="0" err="1" smtClean="0"/>
                        <a:t>svg</a:t>
                      </a:r>
                      <a:r>
                        <a:rPr lang="en-US" sz="1800" dirty="0" smtClean="0"/>
                        <a:t>; .jpg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.gif; 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</a:t>
                      </a:r>
                      <a:r>
                        <a:rPr lang="en-US" sz="1800" dirty="0" err="1" smtClean="0"/>
                        <a:t>psd</a:t>
                      </a:r>
                      <a:r>
                        <a:rPr lang="en-US" sz="1800" dirty="0" smtClean="0"/>
                        <a:t>;</a:t>
                      </a:r>
                      <a:r>
                        <a:rPr lang="en-US" sz="1800" baseline="0" dirty="0" smtClean="0"/>
                        <a:t> compression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</a:tr>
              <a:tr h="23735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DATA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</a:t>
                      </a:r>
                      <a:r>
                        <a:rPr lang="en-US" sz="1800" dirty="0" err="1" smtClean="0"/>
                        <a:t>sql</a:t>
                      </a:r>
                      <a:r>
                        <a:rPr lang="en-US" sz="1800" dirty="0" smtClean="0"/>
                        <a:t>; .</a:t>
                      </a:r>
                      <a:r>
                        <a:rPr lang="en-US" sz="1800" dirty="0" err="1" smtClean="0"/>
                        <a:t>csv</a:t>
                      </a:r>
                      <a:r>
                        <a:rPr lang="en-US" sz="1800" dirty="0" smtClean="0"/>
                        <a:t>; .xml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</a:t>
                      </a:r>
                      <a:r>
                        <a:rPr lang="en-US" sz="1800" dirty="0" err="1" smtClean="0"/>
                        <a:t>xlsx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.</a:t>
                      </a:r>
                      <a:r>
                        <a:rPr lang="en-US" sz="1800" dirty="0" err="1" smtClean="0"/>
                        <a:t>xls</a:t>
                      </a:r>
                      <a:r>
                        <a:rPr lang="en-US" sz="1800" dirty="0" smtClean="0"/>
                        <a:t>; proprietary</a:t>
                      </a:r>
                      <a:r>
                        <a:rPr lang="en-US" sz="1800" baseline="0" dirty="0" smtClean="0"/>
                        <a:t> DB formats</a:t>
                      </a:r>
                      <a:endParaRPr lang="en-US" sz="1800" dirty="0"/>
                    </a:p>
                  </a:txBody>
                  <a:tcPr marL="91727" marR="91727" marT="45863" marB="4586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8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eft Brace 18"/>
          <p:cNvSpPr/>
          <p:nvPr/>
        </p:nvSpPr>
        <p:spPr>
          <a:xfrm>
            <a:off x="2456528" y="39624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2456528" y="2743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2456528" y="51816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>
            <a:off x="2456528" y="15240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895600" y="38862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Documentation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895600" y="51271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Archiving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1677046395"/>
              </p:ext>
            </p:extLst>
          </p:nvPr>
        </p:nvGraphicFramePr>
        <p:xfrm>
          <a:off x="-152400" y="380999"/>
          <a:ext cx="2743200" cy="571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273894"/>
            <a:ext cx="1399117" cy="859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 rot="16200000">
            <a:off x="8370257" y="5550857"/>
            <a:ext cx="1133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(cc) Alan </a:t>
            </a:r>
            <a:r>
              <a:rPr lang="en-US" sz="1100" dirty="0"/>
              <a:t>Cleaver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984548"/>
            <a:ext cx="1421443" cy="946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 rot="16200000">
            <a:off x="8352795" y="4263395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(cc) Will </a:t>
            </a:r>
            <a:r>
              <a:rPr lang="en-US" sz="1100" dirty="0" err="1"/>
              <a:t>Scullin</a:t>
            </a:r>
            <a:endParaRPr lang="en-US" sz="1100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2895600" y="26670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Naming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Formats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2895600" y="14478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points of failure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Backup Strategy</a:t>
            </a:r>
          </a:p>
          <a:p>
            <a:pPr algn="l"/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2" descr="C:\Users\msulibraries\AppData\Local\Microsoft\Windows\Temporary Internet Files\Content.IE5\EH2C8TPU\MC900441310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517322"/>
            <a:ext cx="997277" cy="9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msulibraries\AppData\Local\Microsoft\Windows\Temporary Internet Files\Content.IE5\EH2C8TPU\MC900441310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045" y="2743200"/>
            <a:ext cx="997277" cy="9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42777011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90800"/>
            <a:ext cx="3775676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3157893"/>
              </p:ext>
            </p:extLst>
          </p:nvPr>
        </p:nvGraphicFramePr>
        <p:xfrm>
          <a:off x="3657600" y="2590800"/>
          <a:ext cx="6019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Picture 7" descr="kdmconfig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002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7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Good </a:t>
            </a:r>
            <a:r>
              <a:rPr lang="en-US" b="1" dirty="0"/>
              <a:t>practice for documenting project information:</a:t>
            </a:r>
          </a:p>
          <a:p>
            <a:pPr marL="514350" indent="-457200"/>
            <a:r>
              <a:rPr lang="en-US" sz="2400" dirty="0" smtClean="0"/>
              <a:t>Oftentimes a team effort</a:t>
            </a:r>
          </a:p>
          <a:p>
            <a:pPr marL="514350" indent="-457200"/>
            <a:r>
              <a:rPr lang="en-US" sz="2400" dirty="0" smtClean="0"/>
              <a:t>At </a:t>
            </a:r>
            <a:r>
              <a:rPr lang="en-US" sz="2400" dirty="0"/>
              <a:t>minimum, store documentation in readme.txt file </a:t>
            </a:r>
            <a:endParaRPr lang="en-US" sz="2400" dirty="0" smtClean="0"/>
          </a:p>
          <a:p>
            <a:pPr marL="514350" indent="-457200"/>
            <a:r>
              <a:rPr lang="en-US" sz="2400" dirty="0" smtClean="0"/>
              <a:t>Include name </a:t>
            </a:r>
            <a:r>
              <a:rPr lang="en-US" sz="2400" dirty="0"/>
              <a:t>of project, </a:t>
            </a:r>
            <a:r>
              <a:rPr lang="en-US" sz="2400" dirty="0" smtClean="0"/>
              <a:t>people, roles &amp; contact information</a:t>
            </a:r>
            <a:endParaRPr lang="en-US" sz="2400" dirty="0"/>
          </a:p>
          <a:p>
            <a:pPr marL="514350" indent="-457200"/>
            <a:r>
              <a:rPr lang="en-US" sz="2400" dirty="0" smtClean="0"/>
              <a:t>Include executive summary or abstract for basic context</a:t>
            </a:r>
          </a:p>
          <a:p>
            <a:pPr marL="514350" indent="-457200"/>
            <a:r>
              <a:rPr lang="en-US" sz="2400" dirty="0" smtClean="0"/>
              <a:t>Include an inventory of servers, directories, data, lab equipment, and other resources</a:t>
            </a:r>
          </a:p>
          <a:p>
            <a:pPr marL="514350" indent="-457200"/>
            <a:r>
              <a:rPr lang="en-US" sz="2400" dirty="0" smtClean="0"/>
              <a:t>A great start for project documentation is a </a:t>
            </a:r>
            <a:r>
              <a:rPr lang="en-US" sz="2400" dirty="0" smtClean="0">
                <a:hlinkClick r:id="rId3"/>
              </a:rPr>
              <a:t>project charter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5371693"/>
            <a:ext cx="2895600" cy="20197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641262685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545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Industries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 the academic sector that industry is called </a:t>
            </a:r>
            <a:r>
              <a:rPr lang="en-US" sz="2400" b="1" dirty="0" smtClean="0"/>
              <a:t>scholarly communication.</a:t>
            </a:r>
            <a:r>
              <a:rPr lang="en-US" sz="2400" dirty="0" smtClean="0"/>
              <a:t> 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In the private sector that industry is called </a:t>
            </a:r>
            <a:r>
              <a:rPr lang="en-US" sz="2400" b="1" dirty="0" smtClean="0"/>
              <a:t>research &amp; development.</a:t>
            </a:r>
            <a:endParaRPr lang="en-US" sz="2400" b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43978619"/>
              </p:ext>
            </p:extLst>
          </p:nvPr>
        </p:nvGraphicFramePr>
        <p:xfrm>
          <a:off x="3048000" y="4953000"/>
          <a:ext cx="6096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68818407"/>
              </p:ext>
            </p:extLst>
          </p:nvPr>
        </p:nvGraphicFramePr>
        <p:xfrm>
          <a:off x="3011877" y="2362200"/>
          <a:ext cx="6096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101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Good practices for documenting </a:t>
            </a:r>
            <a:r>
              <a:rPr lang="en-US" b="1" dirty="0" smtClean="0"/>
              <a:t>processes:</a:t>
            </a:r>
            <a:endParaRPr lang="en-US" b="1" dirty="0"/>
          </a:p>
          <a:p>
            <a:pPr marL="514350" indent="-457200"/>
            <a:r>
              <a:rPr lang="en-US" sz="2400" dirty="0" smtClean="0">
                <a:solidFill>
                  <a:schemeClr val="tx1"/>
                </a:solidFill>
              </a:rPr>
              <a:t>Sometimes an individual effort, sometimes collaborative</a:t>
            </a:r>
          </a:p>
          <a:p>
            <a:pPr marL="514350" indent="-457200"/>
            <a:r>
              <a:rPr lang="en-US" sz="2400" dirty="0" smtClean="0">
                <a:solidFill>
                  <a:schemeClr val="tx1"/>
                </a:solidFill>
              </a:rPr>
              <a:t>Protocols, software or code settings, code commentary</a:t>
            </a:r>
          </a:p>
          <a:p>
            <a:pPr marL="514350" indent="-457200"/>
            <a:r>
              <a:rPr lang="en-US" sz="2400" dirty="0" smtClean="0">
                <a:solidFill>
                  <a:schemeClr val="tx1"/>
                </a:solidFill>
              </a:rPr>
              <a:t>Workflow descriptions (text) </a:t>
            </a:r>
            <a:r>
              <a:rPr lang="en-US" sz="2400" dirty="0">
                <a:solidFill>
                  <a:schemeClr val="tx1"/>
                </a:solidFill>
              </a:rPr>
              <a:t>or </a:t>
            </a:r>
            <a:r>
              <a:rPr lang="en-US" sz="2400" dirty="0" smtClean="0">
                <a:solidFill>
                  <a:schemeClr val="tx1"/>
                </a:solidFill>
              </a:rPr>
              <a:t>diagrams (image)</a:t>
            </a:r>
          </a:p>
          <a:p>
            <a:pPr marL="514350" indent="-457200"/>
            <a:r>
              <a:rPr lang="en-US" sz="2400" dirty="0" smtClean="0">
                <a:solidFill>
                  <a:schemeClr val="tx1"/>
                </a:solidFill>
              </a:rPr>
              <a:t>Include example scripts, inputs, outputs if applicable</a:t>
            </a:r>
          </a:p>
          <a:p>
            <a:pPr marL="514350" indent="-457200"/>
            <a:r>
              <a:rPr lang="en-US" sz="2400" dirty="0" smtClean="0">
                <a:solidFill>
                  <a:schemeClr val="tx1"/>
                </a:solidFill>
              </a:rPr>
              <a:t>A great start for process documentation is a lab notebook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5283"/>
              </p:ext>
            </p:extLst>
          </p:nvPr>
        </p:nvGraphicFramePr>
        <p:xfrm>
          <a:off x="1524000" y="4648200"/>
          <a:ext cx="7421880" cy="1617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21880"/>
              </a:tblGrid>
              <a:tr h="57303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Example</a:t>
                      </a:r>
                      <a:r>
                        <a:rPr lang="en-US" sz="2800" baseline="0" dirty="0" smtClean="0"/>
                        <a:t> of R code commentary</a:t>
                      </a:r>
                      <a:endParaRPr lang="en-US" sz="2800" dirty="0"/>
                    </a:p>
                  </a:txBody>
                  <a:tcPr/>
                </a:tc>
              </a:tr>
              <a:tr h="1044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# Cumulative normal density</a:t>
                      </a:r>
                    </a:p>
                    <a:p>
                      <a:r>
                        <a:rPr lang="en-US" sz="2800" dirty="0" err="1" smtClean="0"/>
                        <a:t>pnorm</a:t>
                      </a:r>
                      <a:r>
                        <a:rPr lang="en-US" sz="2800" dirty="0" smtClean="0"/>
                        <a:t>(c(-1.96,0,1.96))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83404141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529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Good practices </a:t>
            </a:r>
            <a:r>
              <a:rPr lang="en-US" b="1" dirty="0"/>
              <a:t>for documenting data:</a:t>
            </a:r>
          </a:p>
          <a:p>
            <a:pPr marL="514350" indent="-457200"/>
            <a:r>
              <a:rPr lang="en-US" dirty="0" smtClean="0"/>
              <a:t>Use </a:t>
            </a:r>
            <a:r>
              <a:rPr lang="en-US" dirty="0"/>
              <a:t>standard methods of documentation where they </a:t>
            </a:r>
            <a:r>
              <a:rPr lang="en-US" dirty="0" smtClean="0"/>
              <a:t>exist</a:t>
            </a:r>
          </a:p>
          <a:p>
            <a:pPr lvl="1"/>
            <a:r>
              <a:rPr lang="en-US" dirty="0" smtClean="0"/>
              <a:t>Metrics/Measurements</a:t>
            </a:r>
          </a:p>
          <a:p>
            <a:pPr lvl="1"/>
            <a:r>
              <a:rPr lang="en-US" dirty="0" smtClean="0"/>
              <a:t>Code Book</a:t>
            </a:r>
            <a:endParaRPr lang="en-US" dirty="0"/>
          </a:p>
          <a:p>
            <a:pPr lvl="1"/>
            <a:r>
              <a:rPr lang="en-US" dirty="0" smtClean="0"/>
              <a:t>Metadata Standard</a:t>
            </a:r>
            <a:endParaRPr lang="en-US" dirty="0"/>
          </a:p>
          <a:p>
            <a:pPr lvl="2">
              <a:buFont typeface="Arial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0" y="5533204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~1.57×107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sz="2000" dirty="0" smtClean="0"/>
              <a:t> =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Temperature of the sun (center)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4149042" y="4777111"/>
            <a:ext cx="533400" cy="1010728"/>
          </a:xfrm>
          <a:prstGeom prst="lef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Left Brace 7"/>
          <p:cNvSpPr/>
          <p:nvPr/>
        </p:nvSpPr>
        <p:spPr>
          <a:xfrm rot="16200000">
            <a:off x="4920890" y="5934540"/>
            <a:ext cx="381000" cy="188777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Left Brace 9"/>
          <p:cNvSpPr/>
          <p:nvPr/>
        </p:nvSpPr>
        <p:spPr>
          <a:xfrm rot="5400000">
            <a:off x="6767879" y="3666121"/>
            <a:ext cx="533400" cy="3200400"/>
          </a:xfrm>
          <a:prstGeom prst="lef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/>
          <p:cNvSpPr txBox="1"/>
          <p:nvPr/>
        </p:nvSpPr>
        <p:spPr>
          <a:xfrm>
            <a:off x="4060753" y="4596067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u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nit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5553" y="622929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easure/metric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4979" y="454242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metadata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804200351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130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eft Brace 20"/>
          <p:cNvSpPr/>
          <p:nvPr/>
        </p:nvSpPr>
        <p:spPr>
          <a:xfrm>
            <a:off x="2456528" y="39624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2456528" y="2743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2456528" y="51816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>
            <a:off x="2456528" y="15240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895600" y="38862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Documentation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895600" y="51271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Archiving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2706785088"/>
              </p:ext>
            </p:extLst>
          </p:nvPr>
        </p:nvGraphicFramePr>
        <p:xfrm>
          <a:off x="-152400" y="380999"/>
          <a:ext cx="2743200" cy="571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273894"/>
            <a:ext cx="1399117" cy="859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 rot="16200000">
            <a:off x="8370257" y="5550857"/>
            <a:ext cx="1133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(cc) Alan </a:t>
            </a:r>
            <a:r>
              <a:rPr lang="en-US" sz="1100" dirty="0"/>
              <a:t>Cleaver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2895600" y="26670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Naming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Formats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2895600" y="14478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points of failure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Backup Strategy</a:t>
            </a:r>
          </a:p>
          <a:p>
            <a:pPr algn="l"/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2" descr="C:\Users\msulibraries\AppData\Local\Microsoft\Windows\Temporary Internet Files\Content.IE5\EH2C8TPU\MC900441310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17322"/>
            <a:ext cx="997277" cy="9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msulibraries\AppData\Local\Microsoft\Windows\Temporary Internet Files\Content.IE5\EH2C8TPU\MC900441310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45" y="2667000"/>
            <a:ext cx="997277" cy="9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msulibraries\AppData\Local\Microsoft\Windows\Temporary Internet Files\Content.IE5\EH2C8TPU\MC900441310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45" y="3810000"/>
            <a:ext cx="997277" cy="9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Data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Archiving Data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631722986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4219543" cy="2590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88632948"/>
              </p:ext>
            </p:extLst>
          </p:nvPr>
        </p:nvGraphicFramePr>
        <p:xfrm>
          <a:off x="3657600" y="2590800"/>
          <a:ext cx="6019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Picture 7" descr="kdmconfig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002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Good practices for </a:t>
            </a:r>
            <a:r>
              <a:rPr lang="en-US" b="1" dirty="0" smtClean="0"/>
              <a:t>sharing or </a:t>
            </a:r>
            <a:r>
              <a:rPr lang="en-US" b="1" dirty="0"/>
              <a:t>distributing </a:t>
            </a:r>
            <a:r>
              <a:rPr lang="en-US" b="1" dirty="0" smtClean="0"/>
              <a:t>data</a:t>
            </a:r>
            <a:r>
              <a:rPr lang="en-US" b="1" dirty="0"/>
              <a:t>: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Basics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Synchronization, Versioning, Access Restrictions (and logs)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Collaborative tools can save time and effort (and help with scale)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Intellectual </a:t>
            </a:r>
            <a:r>
              <a:rPr lang="en-US" dirty="0">
                <a:solidFill>
                  <a:schemeClr val="tx1"/>
                </a:solidFill>
              </a:rPr>
              <a:t>property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Data itself </a:t>
            </a:r>
            <a:r>
              <a:rPr lang="en-US" dirty="0">
                <a:solidFill>
                  <a:schemeClr val="tx1"/>
                </a:solidFill>
              </a:rPr>
              <a:t>not </a:t>
            </a:r>
            <a:r>
              <a:rPr lang="en-US" dirty="0" smtClean="0">
                <a:solidFill>
                  <a:schemeClr val="tx1"/>
                </a:solidFill>
              </a:rPr>
              <a:t>protected by copyright law in </a:t>
            </a:r>
            <a:r>
              <a:rPr lang="en-US" dirty="0">
                <a:solidFill>
                  <a:schemeClr val="tx1"/>
                </a:solidFill>
              </a:rPr>
              <a:t>U.S.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Expressions of </a:t>
            </a:r>
            <a:r>
              <a:rPr lang="en-US" dirty="0" smtClean="0">
                <a:solidFill>
                  <a:schemeClr val="tx1"/>
                </a:solidFill>
              </a:rPr>
              <a:t>data (forms, reports, visuals) </a:t>
            </a:r>
            <a:r>
              <a:rPr lang="en-US" dirty="0">
                <a:solidFill>
                  <a:schemeClr val="tx1"/>
                </a:solidFill>
              </a:rPr>
              <a:t>can be </a:t>
            </a:r>
            <a:r>
              <a:rPr lang="en-US" dirty="0" smtClean="0">
                <a:solidFill>
                  <a:schemeClr val="tx1"/>
                </a:solidFill>
              </a:rPr>
              <a:t>copyrightable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Data can be licensed similarly to software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Ethics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Human </a:t>
            </a:r>
            <a:r>
              <a:rPr lang="en-US" dirty="0" smtClean="0">
                <a:solidFill>
                  <a:schemeClr val="tx1"/>
                </a:solidFill>
              </a:rPr>
              <a:t>subjects (e.g. IRB restrictions)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Private/sensitive </a:t>
            </a:r>
            <a:r>
              <a:rPr lang="en-US" dirty="0" smtClean="0">
                <a:solidFill>
                  <a:schemeClr val="tx1"/>
                </a:solidFill>
              </a:rPr>
              <a:t>information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Data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Archiving Data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70548975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496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Good practices for publishing data:</a:t>
            </a:r>
          </a:p>
          <a:p>
            <a:r>
              <a:rPr lang="en-US" sz="2400" dirty="0" smtClean="0"/>
              <a:t>Not </a:t>
            </a:r>
            <a:r>
              <a:rPr lang="en-US" sz="2400" dirty="0"/>
              <a:t>Publishing</a:t>
            </a:r>
          </a:p>
          <a:p>
            <a:r>
              <a:rPr lang="en-US" sz="2400" dirty="0"/>
              <a:t>Self Publishing (Web Site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Create and add data citations to personal </a:t>
            </a:r>
            <a:r>
              <a:rPr lang="en-US" sz="2000" dirty="0" smtClean="0">
                <a:solidFill>
                  <a:schemeClr val="tx1"/>
                </a:solidFill>
              </a:rPr>
              <a:t>websites</a:t>
            </a:r>
            <a:endParaRPr lang="en-US" sz="2000" dirty="0"/>
          </a:p>
          <a:p>
            <a:r>
              <a:rPr lang="en-US" sz="2400" dirty="0"/>
              <a:t>Journal (Supplementary </a:t>
            </a:r>
            <a:r>
              <a:rPr lang="en-US" sz="2400" dirty="0" smtClean="0"/>
              <a:t>Material)</a:t>
            </a:r>
          </a:p>
          <a:p>
            <a:pPr lvl="1"/>
            <a:r>
              <a:rPr lang="en-US" sz="2000" dirty="0" smtClean="0">
                <a:hlinkClick r:id="rId3"/>
              </a:rPr>
              <a:t>Publish </a:t>
            </a:r>
            <a:r>
              <a:rPr lang="en-US" sz="2000" dirty="0">
                <a:hlinkClick r:id="rId3"/>
              </a:rPr>
              <a:t>data with a journal </a:t>
            </a:r>
            <a:r>
              <a:rPr lang="en-US" sz="2000" dirty="0"/>
              <a:t>that will </a:t>
            </a:r>
            <a:r>
              <a:rPr lang="en-US" sz="2000" dirty="0">
                <a:hlinkClick r:id="rId4"/>
              </a:rPr>
              <a:t>provide a persistent link to your dataset</a:t>
            </a:r>
            <a:r>
              <a:rPr lang="en-US" sz="2000" dirty="0"/>
              <a:t> (e.g. DOI, handle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400" dirty="0"/>
              <a:t>Archive/Repository</a:t>
            </a:r>
          </a:p>
          <a:p>
            <a:pPr lvl="1"/>
            <a:r>
              <a:rPr lang="en-US" sz="2000" dirty="0" smtClean="0"/>
              <a:t>Institutional (see above example)</a:t>
            </a:r>
            <a:endParaRPr lang="en-US" sz="2000" dirty="0"/>
          </a:p>
          <a:p>
            <a:pPr lvl="1"/>
            <a:r>
              <a:rPr lang="en-US" sz="2000" dirty="0" smtClean="0"/>
              <a:t>Disciplinary (e.g. </a:t>
            </a:r>
            <a:r>
              <a:rPr lang="en-US" sz="2000" dirty="0" smtClean="0">
                <a:hlinkClick r:id="rId5"/>
              </a:rPr>
              <a:t>article</a:t>
            </a:r>
            <a:r>
              <a:rPr lang="en-US" sz="2000" dirty="0"/>
              <a:t> </a:t>
            </a:r>
            <a:r>
              <a:rPr lang="en-US" sz="2000" dirty="0" smtClean="0"/>
              <a:t>&amp; </a:t>
            </a:r>
            <a:r>
              <a:rPr lang="en-US" sz="2000" dirty="0" smtClean="0">
                <a:hlinkClick r:id="rId6"/>
              </a:rPr>
              <a:t>data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Data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Archiving Data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3472755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658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Good practices for archiving research data:</a:t>
            </a:r>
          </a:p>
          <a:p>
            <a:r>
              <a:rPr lang="en-US" sz="2400" dirty="0"/>
              <a:t>LOCKSS!</a:t>
            </a:r>
          </a:p>
          <a:p>
            <a:r>
              <a:rPr lang="en-US" sz="2400" dirty="0"/>
              <a:t>Archive documentation with data</a:t>
            </a:r>
          </a:p>
          <a:p>
            <a:r>
              <a:rPr lang="en-US" sz="2400" dirty="0"/>
              <a:t>Write costs for data management and archiving into your research </a:t>
            </a:r>
            <a:r>
              <a:rPr lang="en-US" sz="2400" dirty="0" smtClean="0"/>
              <a:t>budgets (and in some cases, proposals)</a:t>
            </a:r>
            <a:endParaRPr lang="en-US" sz="2400" dirty="0"/>
          </a:p>
          <a:p>
            <a:r>
              <a:rPr lang="en-US" sz="2400" dirty="0"/>
              <a:t>Define access policies including restrictions or </a:t>
            </a:r>
            <a:r>
              <a:rPr lang="en-US" sz="2400" dirty="0" smtClean="0"/>
              <a:t>embargos</a:t>
            </a:r>
          </a:p>
          <a:p>
            <a:r>
              <a:rPr lang="en-US" sz="2400" dirty="0" smtClean="0"/>
              <a:t>Understand requirements for submission of data prior to project completion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2286000" y="457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5072" y="4027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Data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Data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Archiving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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262244560"/>
              </p:ext>
            </p:extLst>
          </p:nvPr>
        </p:nvGraphicFramePr>
        <p:xfrm>
          <a:off x="76200" y="83073"/>
          <a:ext cx="2743200" cy="1752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43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eft Brace 20"/>
          <p:cNvSpPr/>
          <p:nvPr/>
        </p:nvSpPr>
        <p:spPr>
          <a:xfrm>
            <a:off x="2456528" y="39624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2456528" y="2743201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>
            <a:off x="2456528" y="51816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>
            <a:off x="2456528" y="1524000"/>
            <a:ext cx="362872" cy="9905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895600" y="38862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Documentation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Documentation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2895600" y="5127171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Archiving Data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3437975102"/>
              </p:ext>
            </p:extLst>
          </p:nvPr>
        </p:nvGraphicFramePr>
        <p:xfrm>
          <a:off x="-152400" y="380999"/>
          <a:ext cx="2743200" cy="571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Content Placeholder 2"/>
          <p:cNvSpPr txBox="1">
            <a:spLocks/>
          </p:cNvSpPr>
          <p:nvPr/>
        </p:nvSpPr>
        <p:spPr>
          <a:xfrm>
            <a:off x="2895600" y="26670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Naming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Formats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2895600" y="1447800"/>
            <a:ext cx="5943600" cy="1121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points of failure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Backup Strategy</a:t>
            </a:r>
          </a:p>
          <a:p>
            <a:pPr algn="l"/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" name="Picture 2" descr="C:\Users\msulibraries\AppData\Local\Microsoft\Windows\Temporary Internet Files\Content.IE5\EH2C8TPU\MC90044131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17322"/>
            <a:ext cx="997277" cy="9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msulibraries\AppData\Local\Microsoft\Windows\Temporary Internet Files\Content.IE5\EH2C8TPU\MC90044131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45" y="2667000"/>
            <a:ext cx="997277" cy="9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msulibraries\AppData\Local\Microsoft\Windows\Temporary Internet Files\Content.IE5\EH2C8TPU\MC90044131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45" y="3810000"/>
            <a:ext cx="997277" cy="9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msulibraries\AppData\Local\Microsoft\Windows\Temporary Internet Files\Content.IE5\EH2C8TPU\MC90044131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181600"/>
            <a:ext cx="997277" cy="9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b="1" dirty="0" smtClean="0"/>
              <a:t>Store </a:t>
            </a:r>
            <a:r>
              <a:rPr lang="en-US" dirty="0"/>
              <a:t>– Three Copies on Three Disks in Three Locations</a:t>
            </a:r>
            <a:endParaRPr lang="en-US" b="1" dirty="0"/>
          </a:p>
          <a:p>
            <a:pPr marL="0" lvl="1" indent="0">
              <a:buNone/>
            </a:pPr>
            <a:endParaRPr lang="en-US" b="1" dirty="0" smtClean="0"/>
          </a:p>
          <a:p>
            <a:pPr marL="342900" lvl="1" indent="-342900"/>
            <a:r>
              <a:rPr lang="en-US" b="1" dirty="0" smtClean="0"/>
              <a:t>Organize – </a:t>
            </a:r>
            <a:r>
              <a:rPr lang="en-US" dirty="0" smtClean="0"/>
              <a:t>If you make a plan, you just might follow it.</a:t>
            </a:r>
          </a:p>
          <a:p>
            <a:pPr marL="342900" lvl="1" indent="-342900"/>
            <a:endParaRPr lang="en-US" dirty="0"/>
          </a:p>
          <a:p>
            <a:pPr marL="342900" lvl="1" indent="-342900"/>
            <a:r>
              <a:rPr lang="en-US" b="1" dirty="0"/>
              <a:t>Document</a:t>
            </a:r>
            <a:r>
              <a:rPr lang="en-US" dirty="0"/>
              <a:t> – What would my colleagues need to know to understand this data</a:t>
            </a:r>
            <a:r>
              <a:rPr lang="en-US" dirty="0" smtClean="0"/>
              <a:t>?</a:t>
            </a:r>
          </a:p>
          <a:p>
            <a:pPr marL="0" lvl="1" indent="0">
              <a:buNone/>
            </a:pPr>
            <a:endParaRPr lang="en-US" dirty="0"/>
          </a:p>
          <a:p>
            <a:pPr marL="342900" lvl="1" indent="-342900"/>
            <a:r>
              <a:rPr lang="en-US" b="1" dirty="0" smtClean="0"/>
              <a:t>Share</a:t>
            </a:r>
            <a:r>
              <a:rPr lang="en-US" dirty="0" smtClean="0"/>
              <a:t> – Data makes an impact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Slides are HERE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http://tiny.cc/</a:t>
            </a:r>
            <a:r>
              <a:rPr lang="en-US" dirty="0" smtClean="0">
                <a:hlinkClick r:id="rId2"/>
              </a:rPr>
              <a:t>yvdpqw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86600" y="6084971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Aaron Collie</a:t>
            </a:r>
          </a:p>
          <a:p>
            <a:r>
              <a:rPr lang="en-US" sz="1400" dirty="0" smtClean="0"/>
              <a:t>Digital Curation Librarian</a:t>
            </a:r>
          </a:p>
          <a:p>
            <a:r>
              <a:rPr lang="en-US" sz="1400" dirty="0" smtClean="0">
                <a:hlinkClick r:id="rId3"/>
              </a:rPr>
              <a:t>collie@msu.edu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69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 is changing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8400"/>
            <a:ext cx="5562600" cy="2582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983282"/>
            <a:ext cx="518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Multiauthor</a:t>
            </a:r>
            <a:r>
              <a:rPr lang="en-US" sz="1000" dirty="0"/>
              <a:t> Papers: Onward and Upward - </a:t>
            </a:r>
            <a:r>
              <a:rPr lang="en-US" sz="1000" dirty="0" err="1"/>
              <a:t>ScienceWatch</a:t>
            </a:r>
            <a:r>
              <a:rPr lang="en-US" sz="1000" dirty="0"/>
              <a:t> Newsletter. (</a:t>
            </a:r>
            <a:r>
              <a:rPr lang="en-US" sz="1000" dirty="0" err="1"/>
              <a:t>n.d.</a:t>
            </a:r>
            <a:r>
              <a:rPr lang="en-US" sz="1000" dirty="0"/>
              <a:t>). Retrieved October 4, 2013, from http://</a:t>
            </a:r>
            <a:r>
              <a:rPr lang="en-US" sz="1000" dirty="0" err="1"/>
              <a:t>archive.sciencewatch.com</a:t>
            </a:r>
            <a:r>
              <a:rPr lang="en-US" sz="1000" dirty="0"/>
              <a:t>/newsletter/2012/201207/</a:t>
            </a:r>
            <a:r>
              <a:rPr lang="en-US" sz="1000" dirty="0" err="1"/>
              <a:t>multiauthor_papers</a:t>
            </a:r>
            <a:r>
              <a:rPr lang="en-US" sz="1000" dirty="0"/>
              <a:t>/</a:t>
            </a:r>
          </a:p>
          <a:p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8400"/>
            <a:ext cx="2743200" cy="2622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5105400"/>
            <a:ext cx="2667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demise of the lone author : Article : History of the Journal Nature. (</a:t>
            </a:r>
            <a:r>
              <a:rPr lang="en-US" sz="1000" dirty="0" err="1"/>
              <a:t>n.d.</a:t>
            </a:r>
            <a:r>
              <a:rPr lang="en-US" sz="1000" dirty="0"/>
              <a:t>). Retrieved October 4, 2013, from http://</a:t>
            </a:r>
            <a:r>
              <a:rPr lang="en-US" sz="1000" dirty="0" err="1"/>
              <a:t>www.nature.com</a:t>
            </a:r>
            <a:r>
              <a:rPr lang="en-US" sz="1000" dirty="0"/>
              <a:t>/nature/history/full/nature06243.html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5428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is always changing</a:t>
            </a:r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533400" y="1600200"/>
            <a:ext cx="5029200" cy="51816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Gotham Book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Gotham Book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otham Book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otham Book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otham Book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Thousand years ago: </a:t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science was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empirical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describing natural phenomena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Last few hundred years: </a:t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theoretical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branch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using models, generalizations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Last few decades: </a:t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a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computational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branch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simulating complex phenomena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Today: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b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exploration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(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eScience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unify theory, experiment, and simulation </a:t>
            </a:r>
          </a:p>
          <a:p>
            <a:pPr lvl="1">
              <a:lnSpc>
                <a:spcPct val="90000"/>
              </a:lnSpc>
              <a:spcBef>
                <a:spcPct val="500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captured by instruments</a:t>
            </a:r>
            <a:b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or generated by simulator</a:t>
            </a:r>
          </a:p>
          <a:p>
            <a:pPr lvl="1">
              <a:lnSpc>
                <a:spcPct val="90000"/>
              </a:lnSpc>
              <a:spcBef>
                <a:spcPct val="500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Processed by software</a:t>
            </a:r>
          </a:p>
          <a:p>
            <a:pPr lvl="1">
              <a:lnSpc>
                <a:spcPct val="90000"/>
              </a:lnSpc>
              <a:spcBef>
                <a:spcPct val="500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Information/Knowledge stored in computer</a:t>
            </a:r>
          </a:p>
          <a:p>
            <a:pPr lvl="1">
              <a:lnSpc>
                <a:spcPct val="90000"/>
              </a:lnSpc>
              <a:spcBef>
                <a:spcPct val="500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Scientist analyzes database / files</a:t>
            </a:r>
            <a:b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using data management and statistics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6" name="Picture 4" descr="hevelius_telescope-t">
            <a:hlinkClick r:id="rId3"/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934200" y="1143000"/>
            <a:ext cx="1246188" cy="1447800"/>
          </a:xfrm>
          <a:prstGeom prst="rect">
            <a:avLst/>
          </a:prstGeom>
          <a:ln>
            <a:solidFill>
              <a:srgbClr val="333399"/>
            </a:solidFill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17" name="Picture 5" descr="vortic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800" y="2743200"/>
            <a:ext cx="1708150" cy="1930400"/>
          </a:xfrm>
          <a:prstGeom prst="rect">
            <a:avLst/>
          </a:prstGeom>
          <a:noFill/>
        </p:spPr>
      </p:pic>
      <p:graphicFrame>
        <p:nvGraphicFramePr>
          <p:cNvPr id="18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257800" y="2590800"/>
          <a:ext cx="16129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6" imgW="1168400" imgH="596900" progId="Equation.3">
                  <p:embed/>
                </p:oleObj>
              </mc:Choice>
              <mc:Fallback>
                <p:oleObj name="Equation" r:id="rId6" imgW="11684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590800"/>
                        <a:ext cx="1612900" cy="823913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 w="95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7"/>
          <p:cNvGrpSpPr>
            <a:grpSpLocks/>
          </p:cNvGrpSpPr>
          <p:nvPr/>
        </p:nvGrpSpPr>
        <p:grpSpPr bwMode="auto">
          <a:xfrm>
            <a:off x="6230938" y="4694238"/>
            <a:ext cx="2151062" cy="1935162"/>
            <a:chOff x="3424" y="1995"/>
            <a:chExt cx="2336" cy="2325"/>
          </a:xfrm>
        </p:grpSpPr>
        <p:pic>
          <p:nvPicPr>
            <p:cNvPr id="20" name="Picture 8" descr="FermiLab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705"/>
              <a:ext cx="2112" cy="1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 descr="The Telescop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1995"/>
              <a:ext cx="1015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0" descr="j019538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" y="3737"/>
              <a:ext cx="571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TextBox 22"/>
          <p:cNvSpPr txBox="1"/>
          <p:nvPr/>
        </p:nvSpPr>
        <p:spPr>
          <a:xfrm>
            <a:off x="0" y="6629400"/>
            <a:ext cx="9143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credit: Gray, J. &amp; </a:t>
            </a:r>
            <a:r>
              <a:rPr lang="en-US" sz="1000" dirty="0" err="1" smtClean="0"/>
              <a:t>Szalay</a:t>
            </a:r>
            <a:r>
              <a:rPr lang="en-US" sz="1000" dirty="0" smtClean="0"/>
              <a:t>, A. (11 January 2007). </a:t>
            </a:r>
            <a:r>
              <a:rPr lang="en-US" sz="1000" dirty="0" err="1" smtClean="0"/>
              <a:t>eScience</a:t>
            </a:r>
            <a:r>
              <a:rPr lang="en-US" sz="1000" dirty="0" smtClean="0"/>
              <a:t> Talk at NRC-CSTB meeting. http</a:t>
            </a:r>
            <a:r>
              <a:rPr lang="en-US" sz="1000" dirty="0"/>
              <a:t>://research.microsoft.com/en-us/um/people/gray/talks/NRC-CSTB_eScience.ppt</a:t>
            </a:r>
          </a:p>
        </p:txBody>
      </p:sp>
    </p:spTree>
    <p:extLst>
      <p:ext uri="{BB962C8B-B14F-4D97-AF65-F5344CB8AC3E}">
        <p14:creationId xmlns:p14="http://schemas.microsoft.com/office/powerpoint/2010/main" val="424839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is now a team sport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9956" b="9956"/>
          <a:stretch>
            <a:fillRect/>
          </a:stretch>
        </p:blipFill>
        <p:spPr>
          <a:xfrm>
            <a:off x="457200" y="1728840"/>
            <a:ext cx="8229600" cy="4397323"/>
          </a:xfrm>
        </p:spPr>
      </p:pic>
      <p:sp>
        <p:nvSpPr>
          <p:cNvPr id="5" name="TextBox 4"/>
          <p:cNvSpPr txBox="1"/>
          <p:nvPr/>
        </p:nvSpPr>
        <p:spPr>
          <a:xfrm>
            <a:off x="7459962" y="5818386"/>
            <a:ext cx="126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(cc) </a:t>
            </a:r>
            <a:r>
              <a:rPr lang="en-US" sz="1400" dirty="0" err="1" smtClean="0">
                <a:solidFill>
                  <a:schemeClr val="bg1"/>
                </a:solidFill>
              </a:rPr>
              <a:t>SpoiltCat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9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This has been noticed.</a:t>
            </a:r>
            <a:endParaRPr lang="en-US" sz="4000" dirty="0">
              <a:solidFill>
                <a:srgbClr val="18453B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9513" y="4993771"/>
            <a:ext cx="8229600" cy="492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NASA “promotes the </a:t>
            </a:r>
            <a:r>
              <a:rPr lang="en-US" sz="2000" b="1" dirty="0" smtClean="0"/>
              <a:t>full and open sharing </a:t>
            </a:r>
            <a:r>
              <a:rPr lang="en-US" sz="2000" dirty="0" smtClean="0"/>
              <a:t>of all data”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2449513" y="4095750"/>
            <a:ext cx="6694487" cy="7810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“…requires that data…be submitted to and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archived by designated national data centers.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”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4481" y="4143508"/>
            <a:ext cx="1417320" cy="428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275" y="4826719"/>
            <a:ext cx="948525" cy="81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39962" y="2555051"/>
            <a:ext cx="6695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“…expects the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timel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release and sharing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final research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data"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1478" y="2502477"/>
            <a:ext cx="850323" cy="850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2999" y="5747399"/>
            <a:ext cx="1268801" cy="57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131" y="3539873"/>
            <a:ext cx="1776670" cy="28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439070" y="5848290"/>
            <a:ext cx="6695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"IMLS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encourages sharing of research data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."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9962" y="3330714"/>
            <a:ext cx="66101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“…should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describe how the project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will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 and disseminate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the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project”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447800"/>
            <a:ext cx="914400" cy="838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90800" y="1563469"/>
            <a:ext cx="6324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“…</a:t>
            </a:r>
            <a:r>
              <a:rPr lang="en-US" sz="2000" b="1" dirty="0" smtClean="0"/>
              <a:t>must include a supplementary document </a:t>
            </a:r>
            <a:r>
              <a:rPr lang="en-US" sz="2000" dirty="0" smtClean="0"/>
              <a:t>of </a:t>
            </a:r>
            <a:r>
              <a:rPr lang="en-US" sz="2000" dirty="0"/>
              <a:t>no more than two pages labeled </a:t>
            </a:r>
            <a:r>
              <a:rPr lang="en-US" sz="2000" dirty="0" smtClean="0"/>
              <a:t>‘Data </a:t>
            </a:r>
            <a:r>
              <a:rPr lang="en-US" sz="2000" dirty="0"/>
              <a:t>Management </a:t>
            </a:r>
            <a:r>
              <a:rPr lang="en-US" sz="2000" dirty="0" smtClean="0"/>
              <a:t>Plan’.”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44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are we </a:t>
            </a:r>
            <a:r>
              <a:rPr lang="en-US" i="1" dirty="0"/>
              <a:t>really</a:t>
            </a:r>
            <a:r>
              <a:rPr lang="en-US" dirty="0"/>
              <a:t>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Impetus:</a:t>
            </a:r>
            <a:r>
              <a:rPr lang="en-US" sz="2400" dirty="0" smtClean="0"/>
              <a:t> NSF has mandated </a:t>
            </a:r>
            <a:r>
              <a:rPr lang="en-US" sz="2400" dirty="0"/>
              <a:t>that all grant applications submitted after January 18</a:t>
            </a:r>
            <a:r>
              <a:rPr lang="en-US" sz="2400" baseline="30000" dirty="0"/>
              <a:t>th</a:t>
            </a:r>
            <a:r>
              <a:rPr lang="en-US" sz="2400" dirty="0"/>
              <a:t>, 2011 must include a supplemental “Data Management </a:t>
            </a:r>
            <a:r>
              <a:rPr lang="en-US" sz="2400" dirty="0" smtClean="0"/>
              <a:t>Plan”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b="1" dirty="0" smtClean="0"/>
              <a:t>Effect:</a:t>
            </a:r>
            <a:r>
              <a:rPr lang="en-US" sz="2400" dirty="0" smtClean="0"/>
              <a:t> The original NSF mandate has had a domino effect, and many </a:t>
            </a:r>
            <a:r>
              <a:rPr lang="en-US" sz="2400" dirty="0"/>
              <a:t>funders </a:t>
            </a:r>
            <a:r>
              <a:rPr lang="en-US" sz="2400" dirty="0" smtClean="0"/>
              <a:t>now </a:t>
            </a:r>
            <a:r>
              <a:rPr lang="en-US" sz="2400" dirty="0"/>
              <a:t>require or state guidelines for data management of grant funded </a:t>
            </a:r>
            <a:r>
              <a:rPr lang="en-US" sz="2400" dirty="0" smtClean="0"/>
              <a:t>research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b="1" dirty="0" smtClean="0"/>
              <a:t>Response:</a:t>
            </a:r>
            <a:r>
              <a:rPr lang="en-US" sz="2400" dirty="0" smtClean="0"/>
              <a:t> Data </a:t>
            </a:r>
            <a:r>
              <a:rPr lang="en-US" sz="2400" dirty="0"/>
              <a:t>management </a:t>
            </a:r>
            <a:r>
              <a:rPr lang="en-US" sz="2400" dirty="0" smtClean="0"/>
              <a:t>has </a:t>
            </a:r>
            <a:r>
              <a:rPr lang="en-US" sz="2400" dirty="0"/>
              <a:t>not traditionally received a full treatment in </a:t>
            </a:r>
            <a:r>
              <a:rPr lang="en-US" sz="2400" dirty="0" smtClean="0"/>
              <a:t>(many) </a:t>
            </a:r>
            <a:r>
              <a:rPr lang="en-US" sz="2400" dirty="0"/>
              <a:t>graduate and doctoral </a:t>
            </a:r>
            <a:r>
              <a:rPr lang="en-US" sz="2400" dirty="0" smtClean="0"/>
              <a:t>curricula; intervention is necessary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308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llie_MSU-L_and_MSU-UAHC_PowerpointTheme_0702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collie_MSU-L_and_MSU-UAHC_PowerpointTheme_07022012</Template>
  <TotalTime>8801</TotalTime>
  <Words>3141</Words>
  <Application>Microsoft Macintosh PowerPoint</Application>
  <PresentationFormat>On-screen Show (4:3)</PresentationFormat>
  <Paragraphs>666</Paragraphs>
  <Slides>48</Slides>
  <Notes>30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collie_MSU-L_and_MSU-UAHC_PowerpointTheme_07022012</vt:lpstr>
      <vt:lpstr>Equation</vt:lpstr>
      <vt:lpstr>Research Data Curation </vt:lpstr>
      <vt:lpstr>Data Management. Isn’t that… trivial?</vt:lpstr>
      <vt:lpstr>PowerPoint Presentation</vt:lpstr>
      <vt:lpstr>Data Industries</vt:lpstr>
      <vt:lpstr>Industry is changing</vt:lpstr>
      <vt:lpstr>Science is always changing</vt:lpstr>
      <vt:lpstr>Research is now a team sport</vt:lpstr>
      <vt:lpstr>This has been noticed.</vt:lpstr>
      <vt:lpstr>But why are we really here?</vt:lpstr>
      <vt:lpstr>Positive reinforcement….</vt:lpstr>
      <vt:lpstr>Positive reinforcement… (cont.)</vt:lpstr>
      <vt:lpstr>PowerPoint Presentation</vt:lpstr>
      <vt:lpstr>This is the engine of the academic industry…</vt:lpstr>
      <vt:lpstr>PowerPoint Presentation</vt:lpstr>
      <vt:lpstr>So, things can get a little messy.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this apply to you?</vt:lpstr>
      <vt:lpstr>What’s in it for you?</vt:lpstr>
      <vt:lpstr>Course Management</vt:lpstr>
      <vt:lpstr>Bibliographic Management</vt:lpstr>
      <vt:lpstr>PowerPoint Presentation</vt:lpstr>
      <vt:lpstr>RDM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collie</dc:creator>
  <cp:lastModifiedBy>MSU Libraries</cp:lastModifiedBy>
  <cp:revision>340</cp:revision>
  <cp:lastPrinted>2012-12-06T18:39:04Z</cp:lastPrinted>
  <dcterms:created xsi:type="dcterms:W3CDTF">2012-10-09T14:53:05Z</dcterms:created>
  <dcterms:modified xsi:type="dcterms:W3CDTF">2015-02-13T13:32:27Z</dcterms:modified>
</cp:coreProperties>
</file>